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81" r:id="rId1"/>
  </p:sldMasterIdLst>
  <p:notesMasterIdLst>
    <p:notesMasterId r:id="rId15"/>
  </p:notesMasterIdLst>
  <p:sldIdLst>
    <p:sldId id="256" r:id="rId2"/>
    <p:sldId id="259" r:id="rId3"/>
    <p:sldId id="257" r:id="rId4"/>
    <p:sldId id="258" r:id="rId5"/>
    <p:sldId id="260" r:id="rId6"/>
    <p:sldId id="271" r:id="rId7"/>
    <p:sldId id="272" r:id="rId8"/>
    <p:sldId id="261" r:id="rId9"/>
    <p:sldId id="273" r:id="rId10"/>
    <p:sldId id="274" r:id="rId11"/>
    <p:sldId id="275" r:id="rId12"/>
    <p:sldId id="265" r:id="rId13"/>
    <p:sldId id="267" r:id="rId14"/>
  </p:sldIdLst>
  <p:sldSz cx="9144000" cy="5143500" type="screen16x9"/>
  <p:notesSz cx="6858000" cy="9144000"/>
  <p:embeddedFontLst>
    <p:embeddedFont>
      <p:font typeface="Bellota Text" panose="020B0604020202020204" charset="0"/>
      <p:regular r:id="rId16"/>
      <p:bold r:id="rId17"/>
      <p:italic r:id="rId18"/>
      <p:boldItalic r:id="rId19"/>
    </p:embeddedFont>
    <p:embeddedFont>
      <p:font typeface="Cambria" panose="02040503050406030204" pitchFamily="18" charset="0"/>
      <p:regular r:id="rId20"/>
      <p:bold r:id="rId21"/>
      <p:italic r:id="rId22"/>
      <p:boldItalic r:id="rId23"/>
    </p:embeddedFont>
    <p:embeddedFont>
      <p:font typeface="Courgette" panose="020B0604020202020204" charset="0"/>
      <p:regular r:id="rId24"/>
    </p:embeddedFont>
    <p:embeddedFont>
      <p:font typeface="Open Sans" panose="020B0604020202020204" charset="0"/>
      <p:regular r:id="rId25"/>
      <p:bold r:id="rId26"/>
      <p:italic r:id="rId27"/>
      <p:boldItalic r:id="rId28"/>
    </p:embeddedFont>
    <p:embeddedFont>
      <p:font typeface="Patrick Hand" panose="020B0604020202020204" charset="0"/>
      <p:regular r:id="rId29"/>
    </p:embeddedFont>
    <p:embeddedFont>
      <p:font typeface="Roboto" panose="020B0604020202020204" charset="0"/>
      <p:regular r:id="rId30"/>
      <p:bold r:id="rId31"/>
      <p:italic r:id="rId32"/>
      <p:boldItalic r:id="rId33"/>
    </p:embeddedFont>
    <p:embeddedFont>
      <p:font typeface="Roboto Condensed Light" panose="020B0604020202020204" charset="0"/>
      <p:regular r:id="rId34"/>
      <p:italic r:id="rId35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BC80FDCE-D2AC-4A1E-9EEB-BAA67FDA2B58}">
  <a:tblStyle styleId="{BC80FDCE-D2AC-4A1E-9EEB-BAA67FDA2B58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72" autoAdjust="0"/>
    <p:restoredTop sz="94660"/>
  </p:normalViewPr>
  <p:slideViewPr>
    <p:cSldViewPr snapToGrid="0">
      <p:cViewPr varScale="1">
        <p:scale>
          <a:sx n="113" d="100"/>
          <a:sy n="113" d="100"/>
        </p:scale>
        <p:origin x="614" y="7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font" Target="fonts/font3.fntdata"/><Relationship Id="rId26" Type="http://schemas.openxmlformats.org/officeDocument/2006/relationships/font" Target="fonts/font11.fntdata"/><Relationship Id="rId39" Type="http://schemas.openxmlformats.org/officeDocument/2006/relationships/tableStyles" Target="tableStyles.xml"/><Relationship Id="rId21" Type="http://schemas.openxmlformats.org/officeDocument/2006/relationships/font" Target="fonts/font6.fntdata"/><Relationship Id="rId34" Type="http://schemas.openxmlformats.org/officeDocument/2006/relationships/font" Target="fonts/font19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2.fntdata"/><Relationship Id="rId25" Type="http://schemas.openxmlformats.org/officeDocument/2006/relationships/font" Target="fonts/font10.fntdata"/><Relationship Id="rId33" Type="http://schemas.openxmlformats.org/officeDocument/2006/relationships/font" Target="fonts/font18.fntdata"/><Relationship Id="rId38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font" Target="fonts/font1.fntdata"/><Relationship Id="rId20" Type="http://schemas.openxmlformats.org/officeDocument/2006/relationships/font" Target="fonts/font5.fntdata"/><Relationship Id="rId29" Type="http://schemas.openxmlformats.org/officeDocument/2006/relationships/font" Target="fonts/font14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9.fntdata"/><Relationship Id="rId32" Type="http://schemas.openxmlformats.org/officeDocument/2006/relationships/font" Target="fonts/font17.fntdata"/><Relationship Id="rId37" Type="http://schemas.openxmlformats.org/officeDocument/2006/relationships/viewProps" Target="viewProps.xml"/><Relationship Id="rId40" Type="http://schemas.microsoft.com/office/2016/11/relationships/changesInfo" Target="changesInfos/changesInfo1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23" Type="http://schemas.openxmlformats.org/officeDocument/2006/relationships/font" Target="fonts/font8.fntdata"/><Relationship Id="rId28" Type="http://schemas.openxmlformats.org/officeDocument/2006/relationships/font" Target="fonts/font13.fntdata"/><Relationship Id="rId36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font" Target="fonts/font4.fntdata"/><Relationship Id="rId31" Type="http://schemas.openxmlformats.org/officeDocument/2006/relationships/font" Target="fonts/font16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7.fntdata"/><Relationship Id="rId27" Type="http://schemas.openxmlformats.org/officeDocument/2006/relationships/font" Target="fonts/font12.fntdata"/><Relationship Id="rId30" Type="http://schemas.openxmlformats.org/officeDocument/2006/relationships/font" Target="fonts/font15.fntdata"/><Relationship Id="rId35" Type="http://schemas.openxmlformats.org/officeDocument/2006/relationships/font" Target="fonts/font20.fntdata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h Kieu" userId="6805ab09bbc37aa0" providerId="LiveId" clId="{D6C141DA-AD98-403A-AD8A-2F7F448FE84E}"/>
    <pc:docChg chg="custSel modSld">
      <pc:chgData name="Anh Kieu" userId="6805ab09bbc37aa0" providerId="LiveId" clId="{D6C141DA-AD98-403A-AD8A-2F7F448FE84E}" dt="2022-08-02T13:31:04.492" v="101" actId="20577"/>
      <pc:docMkLst>
        <pc:docMk/>
      </pc:docMkLst>
      <pc:sldChg chg="addSp delSp modSp mod modAnim">
        <pc:chgData name="Anh Kieu" userId="6805ab09bbc37aa0" providerId="LiveId" clId="{D6C141DA-AD98-403A-AD8A-2F7F448FE84E}" dt="2022-08-02T13:31:04.492" v="101" actId="20577"/>
        <pc:sldMkLst>
          <pc:docMk/>
          <pc:sldMk cId="0" sldId="256"/>
        </pc:sldMkLst>
        <pc:spChg chg="mod">
          <ac:chgData name="Anh Kieu" userId="6805ab09bbc37aa0" providerId="LiveId" clId="{D6C141DA-AD98-403A-AD8A-2F7F448FE84E}" dt="2022-08-02T13:31:04.492" v="101" actId="20577"/>
          <ac:spMkLst>
            <pc:docMk/>
            <pc:sldMk cId="0" sldId="256"/>
            <ac:spMk id="2" creationId="{08541798-39CF-433D-B258-3FEC128B4AB3}"/>
          </ac:spMkLst>
        </pc:spChg>
        <pc:spChg chg="del">
          <ac:chgData name="Anh Kieu" userId="6805ab09bbc37aa0" providerId="LiveId" clId="{D6C141DA-AD98-403A-AD8A-2F7F448FE84E}" dt="2022-08-02T13:20:38.020" v="0" actId="478"/>
          <ac:spMkLst>
            <pc:docMk/>
            <pc:sldMk cId="0" sldId="256"/>
            <ac:spMk id="3" creationId="{9800D460-AABE-435A-AC22-72DFDF25F496}"/>
          </ac:spMkLst>
        </pc:spChg>
        <pc:spChg chg="mod">
          <ac:chgData name="Anh Kieu" userId="6805ab09bbc37aa0" providerId="LiveId" clId="{D6C141DA-AD98-403A-AD8A-2F7F448FE84E}" dt="2022-08-02T13:21:38.212" v="56" actId="20577"/>
          <ac:spMkLst>
            <pc:docMk/>
            <pc:sldMk cId="0" sldId="256"/>
            <ac:spMk id="7" creationId="{1AF13E7D-9159-4879-8E9B-FEA9FD813587}"/>
          </ac:spMkLst>
        </pc:spChg>
        <pc:picChg chg="add mod">
          <ac:chgData name="Anh Kieu" userId="6805ab09bbc37aa0" providerId="LiveId" clId="{D6C141DA-AD98-403A-AD8A-2F7F448FE84E}" dt="2022-08-02T13:21:01.747" v="4" actId="14100"/>
          <ac:picMkLst>
            <pc:docMk/>
            <pc:sldMk cId="0" sldId="256"/>
            <ac:picMk id="6" creationId="{17EBE046-9EDF-1880-9954-3F14857ADA01}"/>
          </ac:picMkLst>
        </pc:picChg>
        <pc:picChg chg="del">
          <ac:chgData name="Anh Kieu" userId="6805ab09bbc37aa0" providerId="LiveId" clId="{D6C141DA-AD98-403A-AD8A-2F7F448FE84E}" dt="2022-08-02T13:20:44.197" v="1" actId="478"/>
          <ac:picMkLst>
            <pc:docMk/>
            <pc:sldMk cId="0" sldId="256"/>
            <ac:picMk id="1026" creationId="{66A92A99-802C-49E2-BE28-6FFE9150ADC2}"/>
          </ac:picMkLst>
        </pc:picChg>
      </pc:sldChg>
    </pc:docChg>
  </pc:docChgLst>
  <pc:docChgLst>
    <pc:chgData name="Anh Kieu" userId="6805ab09bbc37aa0" providerId="LiveId" clId="{522451C5-24DF-4471-8D60-989CEF37BAA1}"/>
    <pc:docChg chg="modSld">
      <pc:chgData name="Anh Kieu" userId="6805ab09bbc37aa0" providerId="LiveId" clId="{522451C5-24DF-4471-8D60-989CEF37BAA1}" dt="2021-10-10T11:06:29.942" v="85" actId="20577"/>
      <pc:docMkLst>
        <pc:docMk/>
      </pc:docMkLst>
      <pc:sldChg chg="addSp delSp modSp mod modAnim">
        <pc:chgData name="Anh Kieu" userId="6805ab09bbc37aa0" providerId="LiveId" clId="{522451C5-24DF-4471-8D60-989CEF37BAA1}" dt="2021-10-10T11:06:29.942" v="85" actId="20577"/>
        <pc:sldMkLst>
          <pc:docMk/>
          <pc:sldMk cId="0" sldId="256"/>
        </pc:sldMkLst>
        <pc:spChg chg="add mod">
          <ac:chgData name="Anh Kieu" userId="6805ab09bbc37aa0" providerId="LiveId" clId="{522451C5-24DF-4471-8D60-989CEF37BAA1}" dt="2021-10-10T11:03:49.555" v="52" actId="1076"/>
          <ac:spMkLst>
            <pc:docMk/>
            <pc:sldMk cId="0" sldId="256"/>
            <ac:spMk id="3" creationId="{9800D460-AABE-435A-AC22-72DFDF25F496}"/>
          </ac:spMkLst>
        </pc:spChg>
        <pc:spChg chg="mod">
          <ac:chgData name="Anh Kieu" userId="6805ab09bbc37aa0" providerId="LiveId" clId="{522451C5-24DF-4471-8D60-989CEF37BAA1}" dt="2021-10-10T11:06:29.942" v="85" actId="20577"/>
          <ac:spMkLst>
            <pc:docMk/>
            <pc:sldMk cId="0" sldId="256"/>
            <ac:spMk id="7" creationId="{1AF13E7D-9159-4879-8E9B-FEA9FD813587}"/>
          </ac:spMkLst>
        </pc:spChg>
        <pc:picChg chg="del">
          <ac:chgData name="Anh Kieu" userId="6805ab09bbc37aa0" providerId="LiveId" clId="{522451C5-24DF-4471-8D60-989CEF37BAA1}" dt="2021-10-10T10:59:07.686" v="0" actId="478"/>
          <ac:picMkLst>
            <pc:docMk/>
            <pc:sldMk cId="0" sldId="256"/>
            <ac:picMk id="8" creationId="{9F890801-68AD-4529-B5EF-ED2CE1593291}"/>
          </ac:picMkLst>
        </pc:picChg>
        <pc:picChg chg="add mod">
          <ac:chgData name="Anh Kieu" userId="6805ab09bbc37aa0" providerId="LiveId" clId="{522451C5-24DF-4471-8D60-989CEF37BAA1}" dt="2021-10-10T11:01:20.755" v="24" actId="14100"/>
          <ac:picMkLst>
            <pc:docMk/>
            <pc:sldMk cId="0" sldId="256"/>
            <ac:picMk id="1026" creationId="{66A92A99-802C-49E2-BE28-6FFE9150ADC2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3" name="Google Shape;603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4" name="Google Shape;604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5" name="Google Shape;635;g8b385fd27f_2_9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36" name="Google Shape;636;g8b385fd27f_2_9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9" name="Google Shape;609;g8b385fd27f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10" name="Google Shape;610;g8b385fd27f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5" name="Google Shape;615;ge69acfef75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16" name="Google Shape;616;ge69acfef75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9" name="Google Shape;669;ga1242414e1_0_4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70" name="Google Shape;670;ga1242414e1_0_4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8" name="Google Shape;708;ga1242414e1_0_3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09" name="Google Shape;709;ga1242414e1_0_3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4" name="Google Shape;844;ga1242414e1_0_9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45" name="Google Shape;845;ga1242414e1_0_9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7" name="Google Shape;857;ga1242414e1_0_31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58" name="Google Shape;858;ga1242414e1_0_31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Google Shape;9;p2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10;p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11;p2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12" name="Google Shape;12;p2"/>
          <p:cNvSpPr txBox="1">
            <a:spLocks noGrp="1"/>
          </p:cNvSpPr>
          <p:nvPr>
            <p:ph type="ctrTitle"/>
          </p:nvPr>
        </p:nvSpPr>
        <p:spPr>
          <a:xfrm>
            <a:off x="2005350" y="1734788"/>
            <a:ext cx="5133300" cy="148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4800"/>
              <a:buNone/>
              <a:defRPr sz="46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3" name="Google Shape;13;p2"/>
          <p:cNvSpPr txBox="1">
            <a:spLocks noGrp="1"/>
          </p:cNvSpPr>
          <p:nvPr>
            <p:ph type="subTitle" idx="1"/>
          </p:nvPr>
        </p:nvSpPr>
        <p:spPr>
          <a:xfrm>
            <a:off x="2005350" y="3140663"/>
            <a:ext cx="5133300" cy="54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9pPr>
          </a:lstStyle>
          <a:p>
            <a:endParaRPr/>
          </a:p>
        </p:txBody>
      </p:sp>
      <p:grpSp>
        <p:nvGrpSpPr>
          <p:cNvPr id="14" name="Google Shape;14;p2"/>
          <p:cNvGrpSpPr/>
          <p:nvPr/>
        </p:nvGrpSpPr>
        <p:grpSpPr>
          <a:xfrm>
            <a:off x="1687000" y="620162"/>
            <a:ext cx="5770017" cy="3718775"/>
            <a:chOff x="1687000" y="620162"/>
            <a:chExt cx="5770017" cy="3718775"/>
          </a:xfrm>
        </p:grpSpPr>
        <p:sp>
          <p:nvSpPr>
            <p:cNvPr id="15" name="Google Shape;15;p2"/>
            <p:cNvSpPr/>
            <p:nvPr/>
          </p:nvSpPr>
          <p:spPr>
            <a:xfrm>
              <a:off x="1687000" y="620162"/>
              <a:ext cx="5770017" cy="3718775"/>
            </a:xfrm>
            <a:custGeom>
              <a:avLst/>
              <a:gdLst/>
              <a:ahLst/>
              <a:cxnLst/>
              <a:rect l="l" t="t" r="r" b="b"/>
              <a:pathLst>
                <a:path w="11024" h="7105" extrusionOk="0">
                  <a:moveTo>
                    <a:pt x="5505" y="1"/>
                  </a:moveTo>
                  <a:cubicBezTo>
                    <a:pt x="5291" y="724"/>
                    <a:pt x="2449" y="496"/>
                    <a:pt x="2632" y="1162"/>
                  </a:cubicBezTo>
                  <a:lnTo>
                    <a:pt x="1939" y="1162"/>
                  </a:lnTo>
                  <a:cubicBezTo>
                    <a:pt x="1627" y="1162"/>
                    <a:pt x="1372" y="1345"/>
                    <a:pt x="1274" y="1614"/>
                  </a:cubicBezTo>
                  <a:lnTo>
                    <a:pt x="849" y="1614"/>
                  </a:lnTo>
                  <a:cubicBezTo>
                    <a:pt x="380" y="1614"/>
                    <a:pt x="0" y="1967"/>
                    <a:pt x="0" y="2408"/>
                  </a:cubicBezTo>
                  <a:lnTo>
                    <a:pt x="0" y="5617"/>
                  </a:lnTo>
                  <a:cubicBezTo>
                    <a:pt x="0" y="6059"/>
                    <a:pt x="380" y="6412"/>
                    <a:pt x="849" y="6412"/>
                  </a:cubicBezTo>
                  <a:lnTo>
                    <a:pt x="1274" y="6412"/>
                  </a:lnTo>
                  <a:cubicBezTo>
                    <a:pt x="1372" y="6680"/>
                    <a:pt x="1627" y="6877"/>
                    <a:pt x="1939" y="6877"/>
                  </a:cubicBezTo>
                  <a:lnTo>
                    <a:pt x="2618" y="6877"/>
                  </a:lnTo>
                  <a:cubicBezTo>
                    <a:pt x="3128" y="7006"/>
                    <a:pt x="4231" y="7105"/>
                    <a:pt x="5505" y="7105"/>
                  </a:cubicBezTo>
                  <a:cubicBezTo>
                    <a:pt x="6792" y="7105"/>
                    <a:pt x="7896" y="7006"/>
                    <a:pt x="8405" y="6877"/>
                  </a:cubicBezTo>
                  <a:lnTo>
                    <a:pt x="9084" y="6877"/>
                  </a:lnTo>
                  <a:cubicBezTo>
                    <a:pt x="9397" y="6877"/>
                    <a:pt x="9652" y="6680"/>
                    <a:pt x="9750" y="6412"/>
                  </a:cubicBezTo>
                  <a:lnTo>
                    <a:pt x="10175" y="6412"/>
                  </a:lnTo>
                  <a:cubicBezTo>
                    <a:pt x="10640" y="6412"/>
                    <a:pt x="11024" y="6059"/>
                    <a:pt x="11024" y="5617"/>
                  </a:cubicBezTo>
                  <a:lnTo>
                    <a:pt x="11024" y="2408"/>
                  </a:lnTo>
                  <a:cubicBezTo>
                    <a:pt x="11024" y="1967"/>
                    <a:pt x="10640" y="1614"/>
                    <a:pt x="10175" y="1614"/>
                  </a:cubicBezTo>
                  <a:lnTo>
                    <a:pt x="9750" y="1614"/>
                  </a:lnTo>
                  <a:cubicBezTo>
                    <a:pt x="9652" y="1345"/>
                    <a:pt x="9397" y="1162"/>
                    <a:pt x="9084" y="1162"/>
                  </a:cubicBezTo>
                  <a:lnTo>
                    <a:pt x="8392" y="1162"/>
                  </a:lnTo>
                  <a:cubicBezTo>
                    <a:pt x="8575" y="496"/>
                    <a:pt x="5729" y="724"/>
                    <a:pt x="550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" name="Google Shape;16;p2"/>
            <p:cNvSpPr/>
            <p:nvPr/>
          </p:nvSpPr>
          <p:spPr>
            <a:xfrm>
              <a:off x="1775455" y="776660"/>
              <a:ext cx="5592582" cy="3473822"/>
            </a:xfrm>
            <a:custGeom>
              <a:avLst/>
              <a:gdLst/>
              <a:ahLst/>
              <a:cxnLst/>
              <a:rect l="l" t="t" r="r" b="b"/>
              <a:pathLst>
                <a:path w="10685" h="6637" extrusionOk="0">
                  <a:moveTo>
                    <a:pt x="5336" y="140"/>
                  </a:moveTo>
                  <a:cubicBezTo>
                    <a:pt x="5676" y="394"/>
                    <a:pt x="6270" y="479"/>
                    <a:pt x="6878" y="581"/>
                  </a:cubicBezTo>
                  <a:cubicBezTo>
                    <a:pt x="7190" y="635"/>
                    <a:pt x="7798" y="734"/>
                    <a:pt x="7937" y="836"/>
                  </a:cubicBezTo>
                  <a:lnTo>
                    <a:pt x="7852" y="1145"/>
                  </a:lnTo>
                  <a:lnTo>
                    <a:pt x="8915" y="1145"/>
                  </a:lnTo>
                  <a:cubicBezTo>
                    <a:pt x="9099" y="1145"/>
                    <a:pt x="9255" y="1260"/>
                    <a:pt x="9313" y="1400"/>
                  </a:cubicBezTo>
                  <a:lnTo>
                    <a:pt x="9367" y="1600"/>
                  </a:lnTo>
                  <a:lnTo>
                    <a:pt x="10006" y="1600"/>
                  </a:lnTo>
                  <a:cubicBezTo>
                    <a:pt x="10315" y="1600"/>
                    <a:pt x="10569" y="1824"/>
                    <a:pt x="10569" y="2109"/>
                  </a:cubicBezTo>
                  <a:lnTo>
                    <a:pt x="10569" y="5318"/>
                  </a:lnTo>
                  <a:cubicBezTo>
                    <a:pt x="10569" y="5604"/>
                    <a:pt x="10315" y="5828"/>
                    <a:pt x="10006" y="5828"/>
                  </a:cubicBezTo>
                  <a:lnTo>
                    <a:pt x="9367" y="5828"/>
                  </a:lnTo>
                  <a:lnTo>
                    <a:pt x="9313" y="6028"/>
                  </a:lnTo>
                  <a:cubicBezTo>
                    <a:pt x="9255" y="6184"/>
                    <a:pt x="9099" y="6297"/>
                    <a:pt x="8915" y="6297"/>
                  </a:cubicBezTo>
                  <a:lnTo>
                    <a:pt x="8151" y="6297"/>
                  </a:lnTo>
                  <a:cubicBezTo>
                    <a:pt x="7655" y="6439"/>
                    <a:pt x="6552" y="6524"/>
                    <a:pt x="5336" y="6524"/>
                  </a:cubicBezTo>
                  <a:cubicBezTo>
                    <a:pt x="4134" y="6524"/>
                    <a:pt x="3030" y="6439"/>
                    <a:pt x="2534" y="6297"/>
                  </a:cubicBezTo>
                  <a:lnTo>
                    <a:pt x="1770" y="6297"/>
                  </a:lnTo>
                  <a:cubicBezTo>
                    <a:pt x="1587" y="6297"/>
                    <a:pt x="1431" y="6184"/>
                    <a:pt x="1373" y="6028"/>
                  </a:cubicBezTo>
                  <a:lnTo>
                    <a:pt x="1315" y="5828"/>
                  </a:lnTo>
                  <a:lnTo>
                    <a:pt x="680" y="5828"/>
                  </a:lnTo>
                  <a:cubicBezTo>
                    <a:pt x="368" y="5828"/>
                    <a:pt x="113" y="5604"/>
                    <a:pt x="113" y="5318"/>
                  </a:cubicBezTo>
                  <a:lnTo>
                    <a:pt x="113" y="2109"/>
                  </a:lnTo>
                  <a:cubicBezTo>
                    <a:pt x="113" y="1824"/>
                    <a:pt x="368" y="1600"/>
                    <a:pt x="680" y="1600"/>
                  </a:cubicBezTo>
                  <a:lnTo>
                    <a:pt x="1315" y="1600"/>
                  </a:lnTo>
                  <a:lnTo>
                    <a:pt x="1373" y="1400"/>
                  </a:lnTo>
                  <a:cubicBezTo>
                    <a:pt x="1431" y="1260"/>
                    <a:pt x="1587" y="1145"/>
                    <a:pt x="1770" y="1145"/>
                  </a:cubicBezTo>
                  <a:lnTo>
                    <a:pt x="2830" y="1145"/>
                  </a:lnTo>
                  <a:lnTo>
                    <a:pt x="2745" y="836"/>
                  </a:lnTo>
                  <a:cubicBezTo>
                    <a:pt x="2887" y="734"/>
                    <a:pt x="3495" y="635"/>
                    <a:pt x="3808" y="581"/>
                  </a:cubicBezTo>
                  <a:cubicBezTo>
                    <a:pt x="4416" y="479"/>
                    <a:pt x="5010" y="394"/>
                    <a:pt x="5336" y="140"/>
                  </a:cubicBezTo>
                  <a:close/>
                  <a:moveTo>
                    <a:pt x="5336" y="0"/>
                  </a:moveTo>
                  <a:lnTo>
                    <a:pt x="5305" y="28"/>
                  </a:lnTo>
                  <a:cubicBezTo>
                    <a:pt x="4996" y="282"/>
                    <a:pt x="4402" y="367"/>
                    <a:pt x="3777" y="466"/>
                  </a:cubicBezTo>
                  <a:cubicBezTo>
                    <a:pt x="3241" y="564"/>
                    <a:pt x="2745" y="649"/>
                    <a:pt x="2633" y="778"/>
                  </a:cubicBezTo>
                  <a:lnTo>
                    <a:pt x="2619" y="792"/>
                  </a:lnTo>
                  <a:lnTo>
                    <a:pt x="2674" y="1033"/>
                  </a:lnTo>
                  <a:lnTo>
                    <a:pt x="1770" y="1033"/>
                  </a:lnTo>
                  <a:cubicBezTo>
                    <a:pt x="1543" y="1033"/>
                    <a:pt x="1346" y="1175"/>
                    <a:pt x="1274" y="1372"/>
                  </a:cubicBezTo>
                  <a:lnTo>
                    <a:pt x="1230" y="1484"/>
                  </a:lnTo>
                  <a:lnTo>
                    <a:pt x="680" y="1484"/>
                  </a:lnTo>
                  <a:cubicBezTo>
                    <a:pt x="296" y="1484"/>
                    <a:pt x="1" y="1770"/>
                    <a:pt x="1" y="2109"/>
                  </a:cubicBezTo>
                  <a:lnTo>
                    <a:pt x="1" y="5318"/>
                  </a:lnTo>
                  <a:cubicBezTo>
                    <a:pt x="1" y="5675"/>
                    <a:pt x="296" y="5943"/>
                    <a:pt x="680" y="5943"/>
                  </a:cubicBezTo>
                  <a:lnTo>
                    <a:pt x="1230" y="5943"/>
                  </a:lnTo>
                  <a:lnTo>
                    <a:pt x="1274" y="6069"/>
                  </a:lnTo>
                  <a:cubicBezTo>
                    <a:pt x="1346" y="6269"/>
                    <a:pt x="1543" y="6409"/>
                    <a:pt x="1770" y="6409"/>
                  </a:cubicBezTo>
                  <a:lnTo>
                    <a:pt x="2490" y="6409"/>
                  </a:lnTo>
                  <a:cubicBezTo>
                    <a:pt x="3000" y="6551"/>
                    <a:pt x="4117" y="6636"/>
                    <a:pt x="5336" y="6636"/>
                  </a:cubicBezTo>
                  <a:cubicBezTo>
                    <a:pt x="6565" y="6636"/>
                    <a:pt x="7683" y="6551"/>
                    <a:pt x="8192" y="6409"/>
                  </a:cubicBezTo>
                  <a:lnTo>
                    <a:pt x="8915" y="6409"/>
                  </a:lnTo>
                  <a:cubicBezTo>
                    <a:pt x="9143" y="6409"/>
                    <a:pt x="9340" y="6269"/>
                    <a:pt x="9411" y="6069"/>
                  </a:cubicBezTo>
                  <a:lnTo>
                    <a:pt x="9452" y="5943"/>
                  </a:lnTo>
                  <a:lnTo>
                    <a:pt x="10006" y="5943"/>
                  </a:lnTo>
                  <a:cubicBezTo>
                    <a:pt x="10386" y="5943"/>
                    <a:pt x="10685" y="5675"/>
                    <a:pt x="10685" y="5318"/>
                  </a:cubicBezTo>
                  <a:lnTo>
                    <a:pt x="10685" y="2109"/>
                  </a:lnTo>
                  <a:cubicBezTo>
                    <a:pt x="10685" y="1770"/>
                    <a:pt x="10386" y="1484"/>
                    <a:pt x="10006" y="1484"/>
                  </a:cubicBezTo>
                  <a:lnTo>
                    <a:pt x="9452" y="1484"/>
                  </a:lnTo>
                  <a:lnTo>
                    <a:pt x="9411" y="1372"/>
                  </a:lnTo>
                  <a:cubicBezTo>
                    <a:pt x="9340" y="1175"/>
                    <a:pt x="9143" y="1033"/>
                    <a:pt x="8915" y="1033"/>
                  </a:cubicBezTo>
                  <a:lnTo>
                    <a:pt x="8009" y="1033"/>
                  </a:lnTo>
                  <a:lnTo>
                    <a:pt x="8066" y="792"/>
                  </a:lnTo>
                  <a:lnTo>
                    <a:pt x="8053" y="778"/>
                  </a:lnTo>
                  <a:cubicBezTo>
                    <a:pt x="7937" y="649"/>
                    <a:pt x="7445" y="564"/>
                    <a:pt x="6905" y="466"/>
                  </a:cubicBezTo>
                  <a:cubicBezTo>
                    <a:pt x="6283" y="367"/>
                    <a:pt x="5689" y="282"/>
                    <a:pt x="5377" y="28"/>
                  </a:cubicBezTo>
                  <a:lnTo>
                    <a:pt x="5336" y="0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17;p2"/>
            <p:cNvSpPr/>
            <p:nvPr/>
          </p:nvSpPr>
          <p:spPr>
            <a:xfrm>
              <a:off x="1878566" y="910129"/>
              <a:ext cx="5384791" cy="3237244"/>
            </a:xfrm>
            <a:custGeom>
              <a:avLst/>
              <a:gdLst/>
              <a:ahLst/>
              <a:cxnLst/>
              <a:rect l="l" t="t" r="r" b="b"/>
              <a:pathLst>
                <a:path w="10288" h="6185" extrusionOk="0">
                  <a:moveTo>
                    <a:pt x="5139" y="54"/>
                  </a:moveTo>
                  <a:cubicBezTo>
                    <a:pt x="5519" y="282"/>
                    <a:pt x="6073" y="367"/>
                    <a:pt x="6667" y="465"/>
                  </a:cubicBezTo>
                  <a:cubicBezTo>
                    <a:pt x="6878" y="496"/>
                    <a:pt x="7374" y="581"/>
                    <a:pt x="7588" y="649"/>
                  </a:cubicBezTo>
                  <a:lnTo>
                    <a:pt x="7486" y="1019"/>
                  </a:lnTo>
                  <a:lnTo>
                    <a:pt x="8718" y="1019"/>
                  </a:lnTo>
                  <a:cubicBezTo>
                    <a:pt x="8830" y="1019"/>
                    <a:pt x="8946" y="1090"/>
                    <a:pt x="8987" y="1189"/>
                  </a:cubicBezTo>
                  <a:lnTo>
                    <a:pt x="9072" y="1484"/>
                  </a:lnTo>
                  <a:lnTo>
                    <a:pt x="9809" y="1484"/>
                  </a:lnTo>
                  <a:cubicBezTo>
                    <a:pt x="10050" y="1484"/>
                    <a:pt x="10247" y="1654"/>
                    <a:pt x="10247" y="1854"/>
                  </a:cubicBezTo>
                  <a:lnTo>
                    <a:pt x="10247" y="5063"/>
                  </a:lnTo>
                  <a:cubicBezTo>
                    <a:pt x="10247" y="5277"/>
                    <a:pt x="10050" y="5447"/>
                    <a:pt x="9809" y="5447"/>
                  </a:cubicBezTo>
                  <a:lnTo>
                    <a:pt x="9072" y="5447"/>
                  </a:lnTo>
                  <a:lnTo>
                    <a:pt x="8987" y="5729"/>
                  </a:lnTo>
                  <a:cubicBezTo>
                    <a:pt x="8946" y="5828"/>
                    <a:pt x="8830" y="5899"/>
                    <a:pt x="8718" y="5899"/>
                  </a:cubicBezTo>
                  <a:lnTo>
                    <a:pt x="7981" y="5899"/>
                  </a:lnTo>
                  <a:lnTo>
                    <a:pt x="7927" y="5912"/>
                  </a:lnTo>
                  <a:cubicBezTo>
                    <a:pt x="7445" y="6055"/>
                    <a:pt x="6355" y="6140"/>
                    <a:pt x="5139" y="6140"/>
                  </a:cubicBezTo>
                  <a:cubicBezTo>
                    <a:pt x="3937" y="6140"/>
                    <a:pt x="2847" y="6055"/>
                    <a:pt x="2364" y="5912"/>
                  </a:cubicBezTo>
                  <a:lnTo>
                    <a:pt x="2307" y="5899"/>
                  </a:lnTo>
                  <a:lnTo>
                    <a:pt x="1573" y="5899"/>
                  </a:lnTo>
                  <a:cubicBezTo>
                    <a:pt x="1458" y="5899"/>
                    <a:pt x="1346" y="5828"/>
                    <a:pt x="1305" y="5729"/>
                  </a:cubicBezTo>
                  <a:lnTo>
                    <a:pt x="1220" y="5447"/>
                  </a:lnTo>
                  <a:lnTo>
                    <a:pt x="483" y="5447"/>
                  </a:lnTo>
                  <a:cubicBezTo>
                    <a:pt x="242" y="5447"/>
                    <a:pt x="45" y="5277"/>
                    <a:pt x="45" y="5063"/>
                  </a:cubicBezTo>
                  <a:lnTo>
                    <a:pt x="45" y="1854"/>
                  </a:lnTo>
                  <a:cubicBezTo>
                    <a:pt x="45" y="1654"/>
                    <a:pt x="242" y="1484"/>
                    <a:pt x="483" y="1484"/>
                  </a:cubicBezTo>
                  <a:lnTo>
                    <a:pt x="1220" y="1484"/>
                  </a:lnTo>
                  <a:lnTo>
                    <a:pt x="1305" y="1189"/>
                  </a:lnTo>
                  <a:cubicBezTo>
                    <a:pt x="1346" y="1090"/>
                    <a:pt x="1458" y="1019"/>
                    <a:pt x="1573" y="1019"/>
                  </a:cubicBezTo>
                  <a:lnTo>
                    <a:pt x="2803" y="1019"/>
                  </a:lnTo>
                  <a:lnTo>
                    <a:pt x="2704" y="649"/>
                  </a:lnTo>
                  <a:cubicBezTo>
                    <a:pt x="2918" y="581"/>
                    <a:pt x="3410" y="496"/>
                    <a:pt x="3624" y="465"/>
                  </a:cubicBezTo>
                  <a:cubicBezTo>
                    <a:pt x="4219" y="367"/>
                    <a:pt x="4769" y="282"/>
                    <a:pt x="5139" y="54"/>
                  </a:cubicBezTo>
                  <a:close/>
                  <a:moveTo>
                    <a:pt x="5139" y="0"/>
                  </a:moveTo>
                  <a:lnTo>
                    <a:pt x="5139" y="14"/>
                  </a:lnTo>
                  <a:cubicBezTo>
                    <a:pt x="4769" y="241"/>
                    <a:pt x="4219" y="326"/>
                    <a:pt x="3624" y="425"/>
                  </a:cubicBezTo>
                  <a:cubicBezTo>
                    <a:pt x="3397" y="452"/>
                    <a:pt x="2887" y="537"/>
                    <a:pt x="2677" y="622"/>
                  </a:cubicBezTo>
                  <a:lnTo>
                    <a:pt x="2646" y="622"/>
                  </a:lnTo>
                  <a:lnTo>
                    <a:pt x="2748" y="975"/>
                  </a:lnTo>
                  <a:lnTo>
                    <a:pt x="1573" y="975"/>
                  </a:lnTo>
                  <a:cubicBezTo>
                    <a:pt x="1431" y="975"/>
                    <a:pt x="1305" y="1060"/>
                    <a:pt x="1274" y="1175"/>
                  </a:cubicBezTo>
                  <a:lnTo>
                    <a:pt x="1189" y="1443"/>
                  </a:lnTo>
                  <a:lnTo>
                    <a:pt x="483" y="1443"/>
                  </a:lnTo>
                  <a:cubicBezTo>
                    <a:pt x="215" y="1443"/>
                    <a:pt x="1" y="1627"/>
                    <a:pt x="1" y="1854"/>
                  </a:cubicBezTo>
                  <a:lnTo>
                    <a:pt x="1" y="5063"/>
                  </a:lnTo>
                  <a:cubicBezTo>
                    <a:pt x="1" y="5305"/>
                    <a:pt x="215" y="5488"/>
                    <a:pt x="483" y="5488"/>
                  </a:cubicBezTo>
                  <a:lnTo>
                    <a:pt x="1189" y="5488"/>
                  </a:lnTo>
                  <a:lnTo>
                    <a:pt x="1274" y="5743"/>
                  </a:lnTo>
                  <a:cubicBezTo>
                    <a:pt x="1305" y="5858"/>
                    <a:pt x="1431" y="5943"/>
                    <a:pt x="1573" y="5943"/>
                  </a:cubicBezTo>
                  <a:lnTo>
                    <a:pt x="2307" y="5943"/>
                  </a:lnTo>
                  <a:lnTo>
                    <a:pt x="2351" y="5957"/>
                  </a:lnTo>
                  <a:cubicBezTo>
                    <a:pt x="2847" y="6099"/>
                    <a:pt x="3937" y="6184"/>
                    <a:pt x="5139" y="6184"/>
                  </a:cubicBezTo>
                  <a:cubicBezTo>
                    <a:pt x="6355" y="6184"/>
                    <a:pt x="7445" y="6099"/>
                    <a:pt x="7941" y="5957"/>
                  </a:cubicBezTo>
                  <a:lnTo>
                    <a:pt x="7981" y="5943"/>
                  </a:lnTo>
                  <a:lnTo>
                    <a:pt x="8718" y="5943"/>
                  </a:lnTo>
                  <a:cubicBezTo>
                    <a:pt x="8861" y="5943"/>
                    <a:pt x="8987" y="5858"/>
                    <a:pt x="9014" y="5743"/>
                  </a:cubicBezTo>
                  <a:lnTo>
                    <a:pt x="9099" y="5488"/>
                  </a:lnTo>
                  <a:lnTo>
                    <a:pt x="9809" y="5488"/>
                  </a:lnTo>
                  <a:cubicBezTo>
                    <a:pt x="10077" y="5488"/>
                    <a:pt x="10287" y="5305"/>
                    <a:pt x="10287" y="5063"/>
                  </a:cubicBezTo>
                  <a:lnTo>
                    <a:pt x="10287" y="1854"/>
                  </a:lnTo>
                  <a:cubicBezTo>
                    <a:pt x="10287" y="1627"/>
                    <a:pt x="10077" y="1443"/>
                    <a:pt x="9809" y="1443"/>
                  </a:cubicBezTo>
                  <a:lnTo>
                    <a:pt x="9099" y="1443"/>
                  </a:lnTo>
                  <a:lnTo>
                    <a:pt x="9014" y="1175"/>
                  </a:lnTo>
                  <a:cubicBezTo>
                    <a:pt x="8987" y="1060"/>
                    <a:pt x="8861" y="975"/>
                    <a:pt x="8718" y="975"/>
                  </a:cubicBezTo>
                  <a:lnTo>
                    <a:pt x="7543" y="975"/>
                  </a:lnTo>
                  <a:lnTo>
                    <a:pt x="7628" y="622"/>
                  </a:lnTo>
                  <a:lnTo>
                    <a:pt x="7615" y="622"/>
                  </a:lnTo>
                  <a:cubicBezTo>
                    <a:pt x="7401" y="537"/>
                    <a:pt x="6891" y="452"/>
                    <a:pt x="6667" y="425"/>
                  </a:cubicBezTo>
                  <a:cubicBezTo>
                    <a:pt x="6073" y="326"/>
                    <a:pt x="5519" y="241"/>
                    <a:pt x="5153" y="14"/>
                  </a:cubicBezTo>
                  <a:lnTo>
                    <a:pt x="5139" y="0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" name="Google Shape;19;p3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20;p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21" name="Google Shape;21;p3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22" name="Google Shape;22;p3"/>
          <p:cNvSpPr txBox="1">
            <a:spLocks noGrp="1"/>
          </p:cNvSpPr>
          <p:nvPr>
            <p:ph type="title"/>
          </p:nvPr>
        </p:nvSpPr>
        <p:spPr>
          <a:xfrm>
            <a:off x="3232650" y="2327850"/>
            <a:ext cx="2678700" cy="56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>
                <a:solidFill>
                  <a:schemeClr val="dk1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23" name="Google Shape;23;p3"/>
          <p:cNvSpPr txBox="1">
            <a:spLocks noGrp="1"/>
          </p:cNvSpPr>
          <p:nvPr>
            <p:ph type="body" idx="1"/>
          </p:nvPr>
        </p:nvSpPr>
        <p:spPr>
          <a:xfrm>
            <a:off x="3232650" y="2888850"/>
            <a:ext cx="2678700" cy="646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>
                <a:solidFill>
                  <a:schemeClr val="dk1"/>
                </a:solidFill>
              </a:defRPr>
            </a:lvl1pPr>
            <a:lvl2pPr marL="914400" lvl="1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24" name="Google Shape;24;p3"/>
          <p:cNvSpPr txBox="1">
            <a:spLocks noGrp="1"/>
          </p:cNvSpPr>
          <p:nvPr>
            <p:ph type="title" idx="2" hasCustomPrompt="1"/>
          </p:nvPr>
        </p:nvSpPr>
        <p:spPr>
          <a:xfrm>
            <a:off x="3232650" y="1608150"/>
            <a:ext cx="2678700" cy="719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>
                <a:solidFill>
                  <a:schemeClr val="lt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r>
              <a:t>xx%</a:t>
            </a:r>
          </a:p>
        </p:txBody>
      </p:sp>
      <p:grpSp>
        <p:nvGrpSpPr>
          <p:cNvPr id="25" name="Google Shape;25;p3"/>
          <p:cNvGrpSpPr/>
          <p:nvPr/>
        </p:nvGrpSpPr>
        <p:grpSpPr>
          <a:xfrm>
            <a:off x="2340550" y="819112"/>
            <a:ext cx="4462903" cy="3505276"/>
            <a:chOff x="2340550" y="819112"/>
            <a:chExt cx="4462903" cy="3505276"/>
          </a:xfrm>
        </p:grpSpPr>
        <p:sp>
          <p:nvSpPr>
            <p:cNvPr id="26" name="Google Shape;26;p3"/>
            <p:cNvSpPr/>
            <p:nvPr/>
          </p:nvSpPr>
          <p:spPr>
            <a:xfrm>
              <a:off x="2689648" y="819112"/>
              <a:ext cx="3853566" cy="3311624"/>
            </a:xfrm>
            <a:custGeom>
              <a:avLst/>
              <a:gdLst/>
              <a:ahLst/>
              <a:cxnLst/>
              <a:rect l="l" t="t" r="r" b="b"/>
              <a:pathLst>
                <a:path w="14008" h="12038" extrusionOk="0">
                  <a:moveTo>
                    <a:pt x="13446" y="1231"/>
                  </a:moveTo>
                  <a:lnTo>
                    <a:pt x="9522" y="1231"/>
                  </a:lnTo>
                  <a:lnTo>
                    <a:pt x="9522" y="927"/>
                  </a:lnTo>
                  <a:cubicBezTo>
                    <a:pt x="9522" y="416"/>
                    <a:pt x="9118" y="0"/>
                    <a:pt x="8606" y="0"/>
                  </a:cubicBezTo>
                  <a:lnTo>
                    <a:pt x="5402" y="0"/>
                  </a:lnTo>
                  <a:cubicBezTo>
                    <a:pt x="4886" y="0"/>
                    <a:pt x="4486" y="416"/>
                    <a:pt x="4486" y="927"/>
                  </a:cubicBezTo>
                  <a:lnTo>
                    <a:pt x="4486" y="1231"/>
                  </a:lnTo>
                  <a:lnTo>
                    <a:pt x="559" y="1231"/>
                  </a:lnTo>
                  <a:cubicBezTo>
                    <a:pt x="255" y="1231"/>
                    <a:pt x="1" y="1474"/>
                    <a:pt x="1" y="1793"/>
                  </a:cubicBezTo>
                  <a:lnTo>
                    <a:pt x="1" y="11461"/>
                  </a:lnTo>
                  <a:cubicBezTo>
                    <a:pt x="1" y="11780"/>
                    <a:pt x="255" y="12038"/>
                    <a:pt x="559" y="12038"/>
                  </a:cubicBezTo>
                  <a:lnTo>
                    <a:pt x="13446" y="12038"/>
                  </a:lnTo>
                  <a:cubicBezTo>
                    <a:pt x="13754" y="12038"/>
                    <a:pt x="14008" y="11780"/>
                    <a:pt x="14008" y="11461"/>
                  </a:cubicBezTo>
                  <a:lnTo>
                    <a:pt x="14008" y="1793"/>
                  </a:lnTo>
                  <a:cubicBezTo>
                    <a:pt x="14008" y="1474"/>
                    <a:pt x="13754" y="1231"/>
                    <a:pt x="13446" y="1231"/>
                  </a:cubicBezTo>
                  <a:close/>
                  <a:moveTo>
                    <a:pt x="7002" y="335"/>
                  </a:moveTo>
                  <a:cubicBezTo>
                    <a:pt x="7214" y="335"/>
                    <a:pt x="7372" y="497"/>
                    <a:pt x="7372" y="704"/>
                  </a:cubicBezTo>
                  <a:cubicBezTo>
                    <a:pt x="7372" y="912"/>
                    <a:pt x="7214" y="1074"/>
                    <a:pt x="7002" y="1074"/>
                  </a:cubicBezTo>
                  <a:cubicBezTo>
                    <a:pt x="6795" y="1074"/>
                    <a:pt x="6637" y="912"/>
                    <a:pt x="6637" y="704"/>
                  </a:cubicBezTo>
                  <a:cubicBezTo>
                    <a:pt x="6637" y="497"/>
                    <a:pt x="6795" y="335"/>
                    <a:pt x="7002" y="335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" name="Google Shape;27;p3"/>
            <p:cNvSpPr/>
            <p:nvPr/>
          </p:nvSpPr>
          <p:spPr>
            <a:xfrm>
              <a:off x="2874789" y="1316485"/>
              <a:ext cx="3483285" cy="2651390"/>
            </a:xfrm>
            <a:custGeom>
              <a:avLst/>
              <a:gdLst/>
              <a:ahLst/>
              <a:cxnLst/>
              <a:rect l="l" t="t" r="r" b="b"/>
              <a:pathLst>
                <a:path w="12662" h="9638" extrusionOk="0">
                  <a:moveTo>
                    <a:pt x="578" y="0"/>
                  </a:moveTo>
                  <a:cubicBezTo>
                    <a:pt x="255" y="0"/>
                    <a:pt x="1" y="258"/>
                    <a:pt x="1" y="577"/>
                  </a:cubicBezTo>
                  <a:lnTo>
                    <a:pt x="1" y="9075"/>
                  </a:lnTo>
                  <a:cubicBezTo>
                    <a:pt x="1" y="9379"/>
                    <a:pt x="255" y="9637"/>
                    <a:pt x="578" y="9637"/>
                  </a:cubicBezTo>
                  <a:lnTo>
                    <a:pt x="12084" y="9637"/>
                  </a:lnTo>
                  <a:cubicBezTo>
                    <a:pt x="12408" y="9637"/>
                    <a:pt x="12661" y="9379"/>
                    <a:pt x="12661" y="9075"/>
                  </a:cubicBezTo>
                  <a:lnTo>
                    <a:pt x="12661" y="577"/>
                  </a:lnTo>
                  <a:cubicBezTo>
                    <a:pt x="12661" y="258"/>
                    <a:pt x="12408" y="0"/>
                    <a:pt x="12084" y="0"/>
                  </a:cubicBez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" name="Google Shape;28;p3"/>
            <p:cNvSpPr/>
            <p:nvPr/>
          </p:nvSpPr>
          <p:spPr>
            <a:xfrm>
              <a:off x="3121551" y="1656228"/>
              <a:ext cx="2994161" cy="4402"/>
            </a:xfrm>
            <a:custGeom>
              <a:avLst/>
              <a:gdLst/>
              <a:ahLst/>
              <a:cxnLst/>
              <a:rect l="l" t="t" r="r" b="b"/>
              <a:pathLst>
                <a:path w="10884" h="16" extrusionOk="0">
                  <a:moveTo>
                    <a:pt x="0" y="0"/>
                  </a:moveTo>
                  <a:lnTo>
                    <a:pt x="0" y="16"/>
                  </a:lnTo>
                  <a:lnTo>
                    <a:pt x="96" y="16"/>
                  </a:lnTo>
                  <a:lnTo>
                    <a:pt x="81" y="0"/>
                  </a:lnTo>
                  <a:close/>
                  <a:moveTo>
                    <a:pt x="193" y="0"/>
                  </a:moveTo>
                  <a:lnTo>
                    <a:pt x="193" y="16"/>
                  </a:lnTo>
                  <a:lnTo>
                    <a:pt x="289" y="16"/>
                  </a:lnTo>
                  <a:lnTo>
                    <a:pt x="273" y="0"/>
                  </a:lnTo>
                  <a:close/>
                  <a:moveTo>
                    <a:pt x="385" y="0"/>
                  </a:moveTo>
                  <a:lnTo>
                    <a:pt x="385" y="16"/>
                  </a:lnTo>
                  <a:lnTo>
                    <a:pt x="481" y="16"/>
                  </a:lnTo>
                  <a:lnTo>
                    <a:pt x="466" y="0"/>
                  </a:lnTo>
                  <a:close/>
                  <a:moveTo>
                    <a:pt x="577" y="0"/>
                  </a:moveTo>
                  <a:lnTo>
                    <a:pt x="577" y="16"/>
                  </a:lnTo>
                  <a:lnTo>
                    <a:pt x="674" y="16"/>
                  </a:lnTo>
                  <a:lnTo>
                    <a:pt x="658" y="0"/>
                  </a:lnTo>
                  <a:close/>
                  <a:moveTo>
                    <a:pt x="770" y="0"/>
                  </a:moveTo>
                  <a:lnTo>
                    <a:pt x="770" y="16"/>
                  </a:lnTo>
                  <a:lnTo>
                    <a:pt x="866" y="16"/>
                  </a:lnTo>
                  <a:lnTo>
                    <a:pt x="850" y="0"/>
                  </a:lnTo>
                  <a:close/>
                  <a:moveTo>
                    <a:pt x="962" y="0"/>
                  </a:moveTo>
                  <a:lnTo>
                    <a:pt x="962" y="16"/>
                  </a:lnTo>
                  <a:lnTo>
                    <a:pt x="1058" y="16"/>
                  </a:lnTo>
                  <a:lnTo>
                    <a:pt x="1058" y="0"/>
                  </a:lnTo>
                  <a:close/>
                  <a:moveTo>
                    <a:pt x="1154" y="0"/>
                  </a:moveTo>
                  <a:lnTo>
                    <a:pt x="1154" y="16"/>
                  </a:lnTo>
                  <a:lnTo>
                    <a:pt x="1251" y="16"/>
                  </a:lnTo>
                  <a:lnTo>
                    <a:pt x="1251" y="0"/>
                  </a:lnTo>
                  <a:close/>
                  <a:moveTo>
                    <a:pt x="1347" y="0"/>
                  </a:moveTo>
                  <a:lnTo>
                    <a:pt x="1347" y="16"/>
                  </a:lnTo>
                  <a:lnTo>
                    <a:pt x="1443" y="16"/>
                  </a:lnTo>
                  <a:lnTo>
                    <a:pt x="1443" y="0"/>
                  </a:lnTo>
                  <a:close/>
                  <a:moveTo>
                    <a:pt x="1539" y="0"/>
                  </a:moveTo>
                  <a:lnTo>
                    <a:pt x="1539" y="16"/>
                  </a:lnTo>
                  <a:lnTo>
                    <a:pt x="1635" y="16"/>
                  </a:lnTo>
                  <a:lnTo>
                    <a:pt x="1635" y="0"/>
                  </a:lnTo>
                  <a:close/>
                  <a:moveTo>
                    <a:pt x="1731" y="0"/>
                  </a:moveTo>
                  <a:lnTo>
                    <a:pt x="1731" y="16"/>
                  </a:lnTo>
                  <a:lnTo>
                    <a:pt x="1828" y="16"/>
                  </a:lnTo>
                  <a:lnTo>
                    <a:pt x="1828" y="0"/>
                  </a:lnTo>
                  <a:close/>
                  <a:moveTo>
                    <a:pt x="1924" y="0"/>
                  </a:moveTo>
                  <a:lnTo>
                    <a:pt x="1924" y="16"/>
                  </a:lnTo>
                  <a:lnTo>
                    <a:pt x="2020" y="16"/>
                  </a:lnTo>
                  <a:lnTo>
                    <a:pt x="2020" y="0"/>
                  </a:lnTo>
                  <a:close/>
                  <a:moveTo>
                    <a:pt x="2116" y="0"/>
                  </a:moveTo>
                  <a:lnTo>
                    <a:pt x="2116" y="16"/>
                  </a:lnTo>
                  <a:lnTo>
                    <a:pt x="2212" y="16"/>
                  </a:lnTo>
                  <a:lnTo>
                    <a:pt x="2212" y="0"/>
                  </a:lnTo>
                  <a:close/>
                  <a:moveTo>
                    <a:pt x="2309" y="0"/>
                  </a:moveTo>
                  <a:lnTo>
                    <a:pt x="2309" y="16"/>
                  </a:lnTo>
                  <a:lnTo>
                    <a:pt x="2405" y="16"/>
                  </a:lnTo>
                  <a:lnTo>
                    <a:pt x="2405" y="0"/>
                  </a:lnTo>
                  <a:close/>
                  <a:moveTo>
                    <a:pt x="2516" y="0"/>
                  </a:moveTo>
                  <a:lnTo>
                    <a:pt x="2501" y="16"/>
                  </a:lnTo>
                  <a:lnTo>
                    <a:pt x="2597" y="16"/>
                  </a:lnTo>
                  <a:lnTo>
                    <a:pt x="2597" y="0"/>
                  </a:lnTo>
                  <a:close/>
                  <a:moveTo>
                    <a:pt x="2709" y="0"/>
                  </a:moveTo>
                  <a:lnTo>
                    <a:pt x="2693" y="16"/>
                  </a:lnTo>
                  <a:lnTo>
                    <a:pt x="2789" y="16"/>
                  </a:lnTo>
                  <a:lnTo>
                    <a:pt x="2789" y="0"/>
                  </a:lnTo>
                  <a:close/>
                  <a:moveTo>
                    <a:pt x="2901" y="0"/>
                  </a:moveTo>
                  <a:lnTo>
                    <a:pt x="2886" y="16"/>
                  </a:lnTo>
                  <a:lnTo>
                    <a:pt x="2982" y="16"/>
                  </a:lnTo>
                  <a:lnTo>
                    <a:pt x="2982" y="0"/>
                  </a:lnTo>
                  <a:close/>
                  <a:moveTo>
                    <a:pt x="3093" y="0"/>
                  </a:moveTo>
                  <a:lnTo>
                    <a:pt x="3078" y="16"/>
                  </a:lnTo>
                  <a:lnTo>
                    <a:pt x="3174" y="16"/>
                  </a:lnTo>
                  <a:lnTo>
                    <a:pt x="3174" y="0"/>
                  </a:lnTo>
                  <a:close/>
                  <a:moveTo>
                    <a:pt x="3286" y="0"/>
                  </a:moveTo>
                  <a:lnTo>
                    <a:pt x="3270" y="16"/>
                  </a:lnTo>
                  <a:lnTo>
                    <a:pt x="3366" y="16"/>
                  </a:lnTo>
                  <a:lnTo>
                    <a:pt x="3366" y="0"/>
                  </a:lnTo>
                  <a:close/>
                  <a:moveTo>
                    <a:pt x="3478" y="0"/>
                  </a:moveTo>
                  <a:lnTo>
                    <a:pt x="3463" y="16"/>
                  </a:lnTo>
                  <a:lnTo>
                    <a:pt x="3559" y="16"/>
                  </a:lnTo>
                  <a:lnTo>
                    <a:pt x="3559" y="0"/>
                  </a:lnTo>
                  <a:close/>
                  <a:moveTo>
                    <a:pt x="3670" y="0"/>
                  </a:moveTo>
                  <a:lnTo>
                    <a:pt x="3655" y="16"/>
                  </a:lnTo>
                  <a:lnTo>
                    <a:pt x="3767" y="16"/>
                  </a:lnTo>
                  <a:lnTo>
                    <a:pt x="3751" y="0"/>
                  </a:lnTo>
                  <a:close/>
                  <a:moveTo>
                    <a:pt x="3863" y="0"/>
                  </a:moveTo>
                  <a:lnTo>
                    <a:pt x="3847" y="16"/>
                  </a:lnTo>
                  <a:lnTo>
                    <a:pt x="3959" y="16"/>
                  </a:lnTo>
                  <a:lnTo>
                    <a:pt x="3943" y="0"/>
                  </a:lnTo>
                  <a:close/>
                  <a:moveTo>
                    <a:pt x="4055" y="0"/>
                  </a:moveTo>
                  <a:lnTo>
                    <a:pt x="4040" y="16"/>
                  </a:lnTo>
                  <a:lnTo>
                    <a:pt x="4151" y="16"/>
                  </a:lnTo>
                  <a:lnTo>
                    <a:pt x="4136" y="0"/>
                  </a:lnTo>
                  <a:close/>
                  <a:moveTo>
                    <a:pt x="4247" y="0"/>
                  </a:moveTo>
                  <a:lnTo>
                    <a:pt x="4232" y="16"/>
                  </a:lnTo>
                  <a:lnTo>
                    <a:pt x="4344" y="16"/>
                  </a:lnTo>
                  <a:lnTo>
                    <a:pt x="4328" y="0"/>
                  </a:lnTo>
                  <a:close/>
                  <a:moveTo>
                    <a:pt x="4440" y="0"/>
                  </a:moveTo>
                  <a:lnTo>
                    <a:pt x="4424" y="16"/>
                  </a:lnTo>
                  <a:lnTo>
                    <a:pt x="4536" y="16"/>
                  </a:lnTo>
                  <a:lnTo>
                    <a:pt x="4521" y="0"/>
                  </a:lnTo>
                  <a:close/>
                  <a:moveTo>
                    <a:pt x="4632" y="0"/>
                  </a:moveTo>
                  <a:lnTo>
                    <a:pt x="4617" y="16"/>
                  </a:lnTo>
                  <a:lnTo>
                    <a:pt x="4728" y="16"/>
                  </a:lnTo>
                  <a:lnTo>
                    <a:pt x="4713" y="0"/>
                  </a:lnTo>
                  <a:close/>
                  <a:moveTo>
                    <a:pt x="4824" y="0"/>
                  </a:moveTo>
                  <a:lnTo>
                    <a:pt x="4809" y="16"/>
                  </a:lnTo>
                  <a:lnTo>
                    <a:pt x="4921" y="16"/>
                  </a:lnTo>
                  <a:lnTo>
                    <a:pt x="4905" y="0"/>
                  </a:lnTo>
                  <a:close/>
                  <a:moveTo>
                    <a:pt x="5017" y="0"/>
                  </a:moveTo>
                  <a:lnTo>
                    <a:pt x="5001" y="16"/>
                  </a:lnTo>
                  <a:lnTo>
                    <a:pt x="5113" y="16"/>
                  </a:lnTo>
                  <a:lnTo>
                    <a:pt x="5098" y="0"/>
                  </a:lnTo>
                  <a:close/>
                  <a:moveTo>
                    <a:pt x="5209" y="0"/>
                  </a:moveTo>
                  <a:lnTo>
                    <a:pt x="5209" y="16"/>
                  </a:lnTo>
                  <a:lnTo>
                    <a:pt x="5305" y="16"/>
                  </a:lnTo>
                  <a:lnTo>
                    <a:pt x="5290" y="0"/>
                  </a:lnTo>
                  <a:close/>
                  <a:moveTo>
                    <a:pt x="5401" y="0"/>
                  </a:moveTo>
                  <a:lnTo>
                    <a:pt x="5401" y="16"/>
                  </a:lnTo>
                  <a:lnTo>
                    <a:pt x="5498" y="16"/>
                  </a:lnTo>
                  <a:lnTo>
                    <a:pt x="5482" y="0"/>
                  </a:lnTo>
                  <a:close/>
                  <a:moveTo>
                    <a:pt x="5594" y="0"/>
                  </a:moveTo>
                  <a:lnTo>
                    <a:pt x="5594" y="16"/>
                  </a:lnTo>
                  <a:lnTo>
                    <a:pt x="5690" y="16"/>
                  </a:lnTo>
                  <a:lnTo>
                    <a:pt x="5675" y="0"/>
                  </a:lnTo>
                  <a:close/>
                  <a:moveTo>
                    <a:pt x="5786" y="0"/>
                  </a:moveTo>
                  <a:lnTo>
                    <a:pt x="5786" y="16"/>
                  </a:lnTo>
                  <a:lnTo>
                    <a:pt x="5882" y="16"/>
                  </a:lnTo>
                  <a:lnTo>
                    <a:pt x="5867" y="0"/>
                  </a:lnTo>
                  <a:close/>
                  <a:moveTo>
                    <a:pt x="5979" y="0"/>
                  </a:moveTo>
                  <a:lnTo>
                    <a:pt x="5979" y="16"/>
                  </a:lnTo>
                  <a:lnTo>
                    <a:pt x="6075" y="16"/>
                  </a:lnTo>
                  <a:lnTo>
                    <a:pt x="6059" y="0"/>
                  </a:lnTo>
                  <a:close/>
                  <a:moveTo>
                    <a:pt x="6171" y="0"/>
                  </a:moveTo>
                  <a:lnTo>
                    <a:pt x="6171" y="16"/>
                  </a:lnTo>
                  <a:lnTo>
                    <a:pt x="6267" y="16"/>
                  </a:lnTo>
                  <a:lnTo>
                    <a:pt x="6252" y="0"/>
                  </a:lnTo>
                  <a:close/>
                  <a:moveTo>
                    <a:pt x="6363" y="0"/>
                  </a:moveTo>
                  <a:lnTo>
                    <a:pt x="6363" y="16"/>
                  </a:lnTo>
                  <a:lnTo>
                    <a:pt x="6459" y="16"/>
                  </a:lnTo>
                  <a:lnTo>
                    <a:pt x="6459" y="0"/>
                  </a:lnTo>
                  <a:close/>
                  <a:moveTo>
                    <a:pt x="6556" y="0"/>
                  </a:moveTo>
                  <a:lnTo>
                    <a:pt x="6556" y="16"/>
                  </a:lnTo>
                  <a:lnTo>
                    <a:pt x="6652" y="16"/>
                  </a:lnTo>
                  <a:lnTo>
                    <a:pt x="6652" y="0"/>
                  </a:lnTo>
                  <a:close/>
                  <a:moveTo>
                    <a:pt x="6748" y="0"/>
                  </a:moveTo>
                  <a:lnTo>
                    <a:pt x="6748" y="16"/>
                  </a:lnTo>
                  <a:lnTo>
                    <a:pt x="6844" y="16"/>
                  </a:lnTo>
                  <a:lnTo>
                    <a:pt x="6844" y="0"/>
                  </a:lnTo>
                  <a:close/>
                  <a:moveTo>
                    <a:pt x="6940" y="0"/>
                  </a:moveTo>
                  <a:lnTo>
                    <a:pt x="6940" y="16"/>
                  </a:lnTo>
                  <a:lnTo>
                    <a:pt x="7036" y="16"/>
                  </a:lnTo>
                  <a:lnTo>
                    <a:pt x="7036" y="0"/>
                  </a:lnTo>
                  <a:close/>
                  <a:moveTo>
                    <a:pt x="7133" y="0"/>
                  </a:moveTo>
                  <a:lnTo>
                    <a:pt x="7133" y="16"/>
                  </a:lnTo>
                  <a:lnTo>
                    <a:pt x="7229" y="16"/>
                  </a:lnTo>
                  <a:lnTo>
                    <a:pt x="7229" y="0"/>
                  </a:lnTo>
                  <a:close/>
                  <a:moveTo>
                    <a:pt x="7325" y="0"/>
                  </a:moveTo>
                  <a:lnTo>
                    <a:pt x="7325" y="16"/>
                  </a:lnTo>
                  <a:lnTo>
                    <a:pt x="7421" y="16"/>
                  </a:lnTo>
                  <a:lnTo>
                    <a:pt x="7421" y="0"/>
                  </a:lnTo>
                  <a:close/>
                  <a:moveTo>
                    <a:pt x="7517" y="0"/>
                  </a:moveTo>
                  <a:lnTo>
                    <a:pt x="7517" y="16"/>
                  </a:lnTo>
                  <a:lnTo>
                    <a:pt x="7614" y="16"/>
                  </a:lnTo>
                  <a:lnTo>
                    <a:pt x="7614" y="0"/>
                  </a:lnTo>
                  <a:close/>
                  <a:moveTo>
                    <a:pt x="7710" y="0"/>
                  </a:moveTo>
                  <a:lnTo>
                    <a:pt x="7710" y="16"/>
                  </a:lnTo>
                  <a:lnTo>
                    <a:pt x="7806" y="16"/>
                  </a:lnTo>
                  <a:lnTo>
                    <a:pt x="7806" y="0"/>
                  </a:lnTo>
                  <a:close/>
                  <a:moveTo>
                    <a:pt x="7917" y="0"/>
                  </a:moveTo>
                  <a:lnTo>
                    <a:pt x="7902" y="16"/>
                  </a:lnTo>
                  <a:lnTo>
                    <a:pt x="7998" y="16"/>
                  </a:lnTo>
                  <a:lnTo>
                    <a:pt x="7998" y="0"/>
                  </a:lnTo>
                  <a:close/>
                  <a:moveTo>
                    <a:pt x="8110" y="0"/>
                  </a:moveTo>
                  <a:lnTo>
                    <a:pt x="8094" y="16"/>
                  </a:lnTo>
                  <a:lnTo>
                    <a:pt x="8191" y="16"/>
                  </a:lnTo>
                  <a:lnTo>
                    <a:pt x="8191" y="0"/>
                  </a:lnTo>
                  <a:close/>
                  <a:moveTo>
                    <a:pt x="8302" y="0"/>
                  </a:moveTo>
                  <a:lnTo>
                    <a:pt x="8287" y="16"/>
                  </a:lnTo>
                  <a:lnTo>
                    <a:pt x="8383" y="16"/>
                  </a:lnTo>
                  <a:lnTo>
                    <a:pt x="8383" y="0"/>
                  </a:lnTo>
                  <a:close/>
                  <a:moveTo>
                    <a:pt x="8494" y="0"/>
                  </a:moveTo>
                  <a:lnTo>
                    <a:pt x="8479" y="16"/>
                  </a:lnTo>
                  <a:lnTo>
                    <a:pt x="8575" y="16"/>
                  </a:lnTo>
                  <a:lnTo>
                    <a:pt x="8575" y="0"/>
                  </a:lnTo>
                  <a:close/>
                  <a:moveTo>
                    <a:pt x="8687" y="0"/>
                  </a:moveTo>
                  <a:lnTo>
                    <a:pt x="8671" y="16"/>
                  </a:lnTo>
                  <a:lnTo>
                    <a:pt x="8768" y="16"/>
                  </a:lnTo>
                  <a:lnTo>
                    <a:pt x="8768" y="0"/>
                  </a:lnTo>
                  <a:close/>
                  <a:moveTo>
                    <a:pt x="8879" y="0"/>
                  </a:moveTo>
                  <a:lnTo>
                    <a:pt x="8864" y="16"/>
                  </a:lnTo>
                  <a:lnTo>
                    <a:pt x="8960" y="16"/>
                  </a:lnTo>
                  <a:lnTo>
                    <a:pt x="8960" y="0"/>
                  </a:lnTo>
                  <a:close/>
                  <a:moveTo>
                    <a:pt x="9072" y="0"/>
                  </a:moveTo>
                  <a:lnTo>
                    <a:pt x="9056" y="16"/>
                  </a:lnTo>
                  <a:lnTo>
                    <a:pt x="9168" y="16"/>
                  </a:lnTo>
                  <a:lnTo>
                    <a:pt x="9152" y="0"/>
                  </a:lnTo>
                  <a:close/>
                  <a:moveTo>
                    <a:pt x="9264" y="0"/>
                  </a:moveTo>
                  <a:lnTo>
                    <a:pt x="9248" y="16"/>
                  </a:lnTo>
                  <a:lnTo>
                    <a:pt x="9360" y="16"/>
                  </a:lnTo>
                  <a:lnTo>
                    <a:pt x="9345" y="0"/>
                  </a:lnTo>
                  <a:close/>
                  <a:moveTo>
                    <a:pt x="9456" y="0"/>
                  </a:moveTo>
                  <a:lnTo>
                    <a:pt x="9441" y="16"/>
                  </a:lnTo>
                  <a:lnTo>
                    <a:pt x="9552" y="16"/>
                  </a:lnTo>
                  <a:lnTo>
                    <a:pt x="9537" y="0"/>
                  </a:lnTo>
                  <a:close/>
                  <a:moveTo>
                    <a:pt x="9649" y="0"/>
                  </a:moveTo>
                  <a:lnTo>
                    <a:pt x="9633" y="16"/>
                  </a:lnTo>
                  <a:lnTo>
                    <a:pt x="9745" y="16"/>
                  </a:lnTo>
                  <a:lnTo>
                    <a:pt x="9729" y="0"/>
                  </a:lnTo>
                  <a:close/>
                  <a:moveTo>
                    <a:pt x="9841" y="0"/>
                  </a:moveTo>
                  <a:lnTo>
                    <a:pt x="9826" y="16"/>
                  </a:lnTo>
                  <a:lnTo>
                    <a:pt x="9937" y="16"/>
                  </a:lnTo>
                  <a:lnTo>
                    <a:pt x="9922" y="0"/>
                  </a:lnTo>
                  <a:close/>
                  <a:moveTo>
                    <a:pt x="10033" y="0"/>
                  </a:moveTo>
                  <a:lnTo>
                    <a:pt x="10018" y="16"/>
                  </a:lnTo>
                  <a:lnTo>
                    <a:pt x="10129" y="16"/>
                  </a:lnTo>
                  <a:lnTo>
                    <a:pt x="10114" y="0"/>
                  </a:lnTo>
                  <a:close/>
                  <a:moveTo>
                    <a:pt x="10226" y="0"/>
                  </a:moveTo>
                  <a:lnTo>
                    <a:pt x="10210" y="16"/>
                  </a:lnTo>
                  <a:lnTo>
                    <a:pt x="10322" y="16"/>
                  </a:lnTo>
                  <a:lnTo>
                    <a:pt x="10306" y="0"/>
                  </a:lnTo>
                  <a:close/>
                  <a:moveTo>
                    <a:pt x="10418" y="0"/>
                  </a:moveTo>
                  <a:lnTo>
                    <a:pt x="10403" y="16"/>
                  </a:lnTo>
                  <a:lnTo>
                    <a:pt x="10514" y="16"/>
                  </a:lnTo>
                  <a:lnTo>
                    <a:pt x="10499" y="0"/>
                  </a:lnTo>
                  <a:close/>
                  <a:moveTo>
                    <a:pt x="10610" y="0"/>
                  </a:moveTo>
                  <a:lnTo>
                    <a:pt x="10595" y="16"/>
                  </a:lnTo>
                  <a:lnTo>
                    <a:pt x="10706" y="16"/>
                  </a:lnTo>
                  <a:lnTo>
                    <a:pt x="10691" y="0"/>
                  </a:lnTo>
                  <a:close/>
                  <a:moveTo>
                    <a:pt x="10803" y="0"/>
                  </a:moveTo>
                  <a:lnTo>
                    <a:pt x="10803" y="16"/>
                  </a:lnTo>
                  <a:lnTo>
                    <a:pt x="10883" y="16"/>
                  </a:lnTo>
                  <a:lnTo>
                    <a:pt x="10883" y="0"/>
                  </a:lnTo>
                  <a:close/>
                </a:path>
              </a:pathLst>
            </a:custGeom>
            <a:solidFill>
              <a:schemeClr val="accent4"/>
            </a:solidFill>
            <a:ln w="9525" cap="flat" cmpd="sng">
              <a:solidFill>
                <a:schemeClr val="accent4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" name="Google Shape;29;p3"/>
            <p:cNvSpPr/>
            <p:nvPr/>
          </p:nvSpPr>
          <p:spPr>
            <a:xfrm>
              <a:off x="3121551" y="2009726"/>
              <a:ext cx="2994161" cy="4402"/>
            </a:xfrm>
            <a:custGeom>
              <a:avLst/>
              <a:gdLst/>
              <a:ahLst/>
              <a:cxnLst/>
              <a:rect l="l" t="t" r="r" b="b"/>
              <a:pathLst>
                <a:path w="10884" h="16" extrusionOk="0">
                  <a:moveTo>
                    <a:pt x="0" y="0"/>
                  </a:moveTo>
                  <a:lnTo>
                    <a:pt x="0" y="16"/>
                  </a:lnTo>
                  <a:lnTo>
                    <a:pt x="81" y="16"/>
                  </a:lnTo>
                  <a:lnTo>
                    <a:pt x="96" y="0"/>
                  </a:lnTo>
                  <a:close/>
                  <a:moveTo>
                    <a:pt x="193" y="0"/>
                  </a:moveTo>
                  <a:lnTo>
                    <a:pt x="193" y="16"/>
                  </a:lnTo>
                  <a:lnTo>
                    <a:pt x="273" y="16"/>
                  </a:lnTo>
                  <a:lnTo>
                    <a:pt x="289" y="0"/>
                  </a:lnTo>
                  <a:close/>
                  <a:moveTo>
                    <a:pt x="385" y="0"/>
                  </a:moveTo>
                  <a:lnTo>
                    <a:pt x="385" y="16"/>
                  </a:lnTo>
                  <a:lnTo>
                    <a:pt x="466" y="16"/>
                  </a:lnTo>
                  <a:lnTo>
                    <a:pt x="481" y="0"/>
                  </a:lnTo>
                  <a:close/>
                  <a:moveTo>
                    <a:pt x="577" y="0"/>
                  </a:moveTo>
                  <a:lnTo>
                    <a:pt x="577" y="16"/>
                  </a:lnTo>
                  <a:lnTo>
                    <a:pt x="658" y="16"/>
                  </a:lnTo>
                  <a:lnTo>
                    <a:pt x="674" y="0"/>
                  </a:lnTo>
                  <a:close/>
                  <a:moveTo>
                    <a:pt x="770" y="0"/>
                  </a:moveTo>
                  <a:lnTo>
                    <a:pt x="770" y="16"/>
                  </a:lnTo>
                  <a:lnTo>
                    <a:pt x="850" y="16"/>
                  </a:lnTo>
                  <a:lnTo>
                    <a:pt x="866" y="0"/>
                  </a:lnTo>
                  <a:close/>
                  <a:moveTo>
                    <a:pt x="962" y="0"/>
                  </a:moveTo>
                  <a:lnTo>
                    <a:pt x="962" y="16"/>
                  </a:lnTo>
                  <a:lnTo>
                    <a:pt x="1058" y="16"/>
                  </a:lnTo>
                  <a:lnTo>
                    <a:pt x="1058" y="0"/>
                  </a:lnTo>
                  <a:close/>
                  <a:moveTo>
                    <a:pt x="1154" y="0"/>
                  </a:moveTo>
                  <a:lnTo>
                    <a:pt x="1154" y="16"/>
                  </a:lnTo>
                  <a:lnTo>
                    <a:pt x="1251" y="16"/>
                  </a:lnTo>
                  <a:lnTo>
                    <a:pt x="1251" y="0"/>
                  </a:lnTo>
                  <a:close/>
                  <a:moveTo>
                    <a:pt x="1347" y="0"/>
                  </a:moveTo>
                  <a:lnTo>
                    <a:pt x="1347" y="16"/>
                  </a:lnTo>
                  <a:lnTo>
                    <a:pt x="1443" y="16"/>
                  </a:lnTo>
                  <a:lnTo>
                    <a:pt x="1443" y="0"/>
                  </a:lnTo>
                  <a:close/>
                  <a:moveTo>
                    <a:pt x="1539" y="0"/>
                  </a:moveTo>
                  <a:lnTo>
                    <a:pt x="1539" y="16"/>
                  </a:lnTo>
                  <a:lnTo>
                    <a:pt x="1635" y="16"/>
                  </a:lnTo>
                  <a:lnTo>
                    <a:pt x="1635" y="0"/>
                  </a:lnTo>
                  <a:close/>
                  <a:moveTo>
                    <a:pt x="1731" y="0"/>
                  </a:moveTo>
                  <a:lnTo>
                    <a:pt x="1731" y="16"/>
                  </a:lnTo>
                  <a:lnTo>
                    <a:pt x="1828" y="16"/>
                  </a:lnTo>
                  <a:lnTo>
                    <a:pt x="1828" y="0"/>
                  </a:lnTo>
                  <a:close/>
                  <a:moveTo>
                    <a:pt x="1924" y="0"/>
                  </a:moveTo>
                  <a:lnTo>
                    <a:pt x="1924" y="16"/>
                  </a:lnTo>
                  <a:lnTo>
                    <a:pt x="2020" y="16"/>
                  </a:lnTo>
                  <a:lnTo>
                    <a:pt x="2020" y="0"/>
                  </a:lnTo>
                  <a:close/>
                  <a:moveTo>
                    <a:pt x="2116" y="0"/>
                  </a:moveTo>
                  <a:lnTo>
                    <a:pt x="2116" y="16"/>
                  </a:lnTo>
                  <a:lnTo>
                    <a:pt x="2212" y="16"/>
                  </a:lnTo>
                  <a:lnTo>
                    <a:pt x="2212" y="0"/>
                  </a:lnTo>
                  <a:close/>
                  <a:moveTo>
                    <a:pt x="2309" y="0"/>
                  </a:moveTo>
                  <a:lnTo>
                    <a:pt x="2309" y="16"/>
                  </a:lnTo>
                  <a:lnTo>
                    <a:pt x="2405" y="16"/>
                  </a:lnTo>
                  <a:lnTo>
                    <a:pt x="2405" y="0"/>
                  </a:lnTo>
                  <a:close/>
                  <a:moveTo>
                    <a:pt x="2501" y="0"/>
                  </a:moveTo>
                  <a:lnTo>
                    <a:pt x="2516" y="16"/>
                  </a:lnTo>
                  <a:lnTo>
                    <a:pt x="2597" y="16"/>
                  </a:lnTo>
                  <a:lnTo>
                    <a:pt x="2597" y="0"/>
                  </a:lnTo>
                  <a:close/>
                  <a:moveTo>
                    <a:pt x="2693" y="0"/>
                  </a:moveTo>
                  <a:lnTo>
                    <a:pt x="2709" y="16"/>
                  </a:lnTo>
                  <a:lnTo>
                    <a:pt x="2789" y="16"/>
                  </a:lnTo>
                  <a:lnTo>
                    <a:pt x="2789" y="0"/>
                  </a:lnTo>
                  <a:close/>
                  <a:moveTo>
                    <a:pt x="2886" y="0"/>
                  </a:moveTo>
                  <a:lnTo>
                    <a:pt x="2901" y="16"/>
                  </a:lnTo>
                  <a:lnTo>
                    <a:pt x="2982" y="16"/>
                  </a:lnTo>
                  <a:lnTo>
                    <a:pt x="2982" y="0"/>
                  </a:lnTo>
                  <a:close/>
                  <a:moveTo>
                    <a:pt x="3078" y="0"/>
                  </a:moveTo>
                  <a:lnTo>
                    <a:pt x="3093" y="16"/>
                  </a:lnTo>
                  <a:lnTo>
                    <a:pt x="3174" y="16"/>
                  </a:lnTo>
                  <a:lnTo>
                    <a:pt x="3174" y="0"/>
                  </a:lnTo>
                  <a:close/>
                  <a:moveTo>
                    <a:pt x="3270" y="0"/>
                  </a:moveTo>
                  <a:lnTo>
                    <a:pt x="3286" y="16"/>
                  </a:lnTo>
                  <a:lnTo>
                    <a:pt x="3366" y="16"/>
                  </a:lnTo>
                  <a:lnTo>
                    <a:pt x="3366" y="0"/>
                  </a:lnTo>
                  <a:close/>
                  <a:moveTo>
                    <a:pt x="3463" y="0"/>
                  </a:moveTo>
                  <a:lnTo>
                    <a:pt x="3478" y="16"/>
                  </a:lnTo>
                  <a:lnTo>
                    <a:pt x="3559" y="16"/>
                  </a:lnTo>
                  <a:lnTo>
                    <a:pt x="3559" y="0"/>
                  </a:lnTo>
                  <a:close/>
                  <a:moveTo>
                    <a:pt x="3655" y="0"/>
                  </a:moveTo>
                  <a:lnTo>
                    <a:pt x="3670" y="16"/>
                  </a:lnTo>
                  <a:lnTo>
                    <a:pt x="3751" y="16"/>
                  </a:lnTo>
                  <a:lnTo>
                    <a:pt x="3767" y="0"/>
                  </a:lnTo>
                  <a:close/>
                  <a:moveTo>
                    <a:pt x="3847" y="0"/>
                  </a:moveTo>
                  <a:lnTo>
                    <a:pt x="3863" y="16"/>
                  </a:lnTo>
                  <a:lnTo>
                    <a:pt x="3943" y="16"/>
                  </a:lnTo>
                  <a:lnTo>
                    <a:pt x="3959" y="0"/>
                  </a:lnTo>
                  <a:close/>
                  <a:moveTo>
                    <a:pt x="4040" y="0"/>
                  </a:moveTo>
                  <a:lnTo>
                    <a:pt x="4055" y="16"/>
                  </a:lnTo>
                  <a:lnTo>
                    <a:pt x="4136" y="16"/>
                  </a:lnTo>
                  <a:lnTo>
                    <a:pt x="4151" y="0"/>
                  </a:lnTo>
                  <a:close/>
                  <a:moveTo>
                    <a:pt x="4232" y="0"/>
                  </a:moveTo>
                  <a:lnTo>
                    <a:pt x="4247" y="16"/>
                  </a:lnTo>
                  <a:lnTo>
                    <a:pt x="4328" y="16"/>
                  </a:lnTo>
                  <a:lnTo>
                    <a:pt x="4344" y="0"/>
                  </a:lnTo>
                  <a:close/>
                  <a:moveTo>
                    <a:pt x="4424" y="0"/>
                  </a:moveTo>
                  <a:lnTo>
                    <a:pt x="4440" y="16"/>
                  </a:lnTo>
                  <a:lnTo>
                    <a:pt x="4521" y="16"/>
                  </a:lnTo>
                  <a:lnTo>
                    <a:pt x="4536" y="0"/>
                  </a:lnTo>
                  <a:close/>
                  <a:moveTo>
                    <a:pt x="4617" y="0"/>
                  </a:moveTo>
                  <a:lnTo>
                    <a:pt x="4632" y="16"/>
                  </a:lnTo>
                  <a:lnTo>
                    <a:pt x="4713" y="16"/>
                  </a:lnTo>
                  <a:lnTo>
                    <a:pt x="4728" y="0"/>
                  </a:lnTo>
                  <a:close/>
                  <a:moveTo>
                    <a:pt x="4809" y="0"/>
                  </a:moveTo>
                  <a:lnTo>
                    <a:pt x="4824" y="16"/>
                  </a:lnTo>
                  <a:lnTo>
                    <a:pt x="4905" y="16"/>
                  </a:lnTo>
                  <a:lnTo>
                    <a:pt x="4921" y="0"/>
                  </a:lnTo>
                  <a:close/>
                  <a:moveTo>
                    <a:pt x="5001" y="0"/>
                  </a:moveTo>
                  <a:lnTo>
                    <a:pt x="5017" y="16"/>
                  </a:lnTo>
                  <a:lnTo>
                    <a:pt x="5098" y="16"/>
                  </a:lnTo>
                  <a:lnTo>
                    <a:pt x="5113" y="0"/>
                  </a:lnTo>
                  <a:close/>
                  <a:moveTo>
                    <a:pt x="5209" y="0"/>
                  </a:moveTo>
                  <a:lnTo>
                    <a:pt x="5209" y="16"/>
                  </a:lnTo>
                  <a:lnTo>
                    <a:pt x="5290" y="16"/>
                  </a:lnTo>
                  <a:lnTo>
                    <a:pt x="5305" y="0"/>
                  </a:lnTo>
                  <a:close/>
                  <a:moveTo>
                    <a:pt x="5401" y="0"/>
                  </a:moveTo>
                  <a:lnTo>
                    <a:pt x="5401" y="16"/>
                  </a:lnTo>
                  <a:lnTo>
                    <a:pt x="5482" y="16"/>
                  </a:lnTo>
                  <a:lnTo>
                    <a:pt x="5498" y="0"/>
                  </a:lnTo>
                  <a:close/>
                  <a:moveTo>
                    <a:pt x="5594" y="0"/>
                  </a:moveTo>
                  <a:lnTo>
                    <a:pt x="5594" y="16"/>
                  </a:lnTo>
                  <a:lnTo>
                    <a:pt x="5675" y="16"/>
                  </a:lnTo>
                  <a:lnTo>
                    <a:pt x="5690" y="0"/>
                  </a:lnTo>
                  <a:close/>
                  <a:moveTo>
                    <a:pt x="5786" y="0"/>
                  </a:moveTo>
                  <a:lnTo>
                    <a:pt x="5786" y="16"/>
                  </a:lnTo>
                  <a:lnTo>
                    <a:pt x="5867" y="16"/>
                  </a:lnTo>
                  <a:lnTo>
                    <a:pt x="5882" y="0"/>
                  </a:lnTo>
                  <a:close/>
                  <a:moveTo>
                    <a:pt x="5979" y="0"/>
                  </a:moveTo>
                  <a:lnTo>
                    <a:pt x="5979" y="16"/>
                  </a:lnTo>
                  <a:lnTo>
                    <a:pt x="6059" y="16"/>
                  </a:lnTo>
                  <a:lnTo>
                    <a:pt x="6075" y="0"/>
                  </a:lnTo>
                  <a:close/>
                  <a:moveTo>
                    <a:pt x="6171" y="0"/>
                  </a:moveTo>
                  <a:lnTo>
                    <a:pt x="6171" y="16"/>
                  </a:lnTo>
                  <a:lnTo>
                    <a:pt x="6252" y="16"/>
                  </a:lnTo>
                  <a:lnTo>
                    <a:pt x="6267" y="0"/>
                  </a:lnTo>
                  <a:close/>
                  <a:moveTo>
                    <a:pt x="6363" y="0"/>
                  </a:moveTo>
                  <a:lnTo>
                    <a:pt x="6363" y="16"/>
                  </a:lnTo>
                  <a:lnTo>
                    <a:pt x="6459" y="16"/>
                  </a:lnTo>
                  <a:lnTo>
                    <a:pt x="6459" y="0"/>
                  </a:lnTo>
                  <a:close/>
                  <a:moveTo>
                    <a:pt x="6556" y="0"/>
                  </a:moveTo>
                  <a:lnTo>
                    <a:pt x="6556" y="16"/>
                  </a:lnTo>
                  <a:lnTo>
                    <a:pt x="6652" y="16"/>
                  </a:lnTo>
                  <a:lnTo>
                    <a:pt x="6652" y="0"/>
                  </a:lnTo>
                  <a:close/>
                  <a:moveTo>
                    <a:pt x="6748" y="0"/>
                  </a:moveTo>
                  <a:lnTo>
                    <a:pt x="6748" y="16"/>
                  </a:lnTo>
                  <a:lnTo>
                    <a:pt x="6844" y="16"/>
                  </a:lnTo>
                  <a:lnTo>
                    <a:pt x="6844" y="0"/>
                  </a:lnTo>
                  <a:close/>
                  <a:moveTo>
                    <a:pt x="6940" y="0"/>
                  </a:moveTo>
                  <a:lnTo>
                    <a:pt x="6940" y="16"/>
                  </a:lnTo>
                  <a:lnTo>
                    <a:pt x="7036" y="16"/>
                  </a:lnTo>
                  <a:lnTo>
                    <a:pt x="7036" y="0"/>
                  </a:lnTo>
                  <a:close/>
                  <a:moveTo>
                    <a:pt x="7133" y="0"/>
                  </a:moveTo>
                  <a:lnTo>
                    <a:pt x="7133" y="16"/>
                  </a:lnTo>
                  <a:lnTo>
                    <a:pt x="7229" y="16"/>
                  </a:lnTo>
                  <a:lnTo>
                    <a:pt x="7229" y="0"/>
                  </a:lnTo>
                  <a:close/>
                  <a:moveTo>
                    <a:pt x="7325" y="0"/>
                  </a:moveTo>
                  <a:lnTo>
                    <a:pt x="7325" y="16"/>
                  </a:lnTo>
                  <a:lnTo>
                    <a:pt x="7421" y="16"/>
                  </a:lnTo>
                  <a:lnTo>
                    <a:pt x="7421" y="0"/>
                  </a:lnTo>
                  <a:close/>
                  <a:moveTo>
                    <a:pt x="7517" y="0"/>
                  </a:moveTo>
                  <a:lnTo>
                    <a:pt x="7517" y="16"/>
                  </a:lnTo>
                  <a:lnTo>
                    <a:pt x="7614" y="16"/>
                  </a:lnTo>
                  <a:lnTo>
                    <a:pt x="7614" y="0"/>
                  </a:lnTo>
                  <a:close/>
                  <a:moveTo>
                    <a:pt x="7710" y="0"/>
                  </a:moveTo>
                  <a:lnTo>
                    <a:pt x="7710" y="16"/>
                  </a:lnTo>
                  <a:lnTo>
                    <a:pt x="7806" y="16"/>
                  </a:lnTo>
                  <a:lnTo>
                    <a:pt x="7806" y="0"/>
                  </a:lnTo>
                  <a:close/>
                  <a:moveTo>
                    <a:pt x="7902" y="0"/>
                  </a:moveTo>
                  <a:lnTo>
                    <a:pt x="7917" y="16"/>
                  </a:lnTo>
                  <a:lnTo>
                    <a:pt x="7998" y="16"/>
                  </a:lnTo>
                  <a:lnTo>
                    <a:pt x="7998" y="0"/>
                  </a:lnTo>
                  <a:close/>
                  <a:moveTo>
                    <a:pt x="8094" y="0"/>
                  </a:moveTo>
                  <a:lnTo>
                    <a:pt x="8110" y="16"/>
                  </a:lnTo>
                  <a:lnTo>
                    <a:pt x="8191" y="16"/>
                  </a:lnTo>
                  <a:lnTo>
                    <a:pt x="8191" y="0"/>
                  </a:lnTo>
                  <a:close/>
                  <a:moveTo>
                    <a:pt x="8287" y="0"/>
                  </a:moveTo>
                  <a:lnTo>
                    <a:pt x="8302" y="16"/>
                  </a:lnTo>
                  <a:lnTo>
                    <a:pt x="8383" y="16"/>
                  </a:lnTo>
                  <a:lnTo>
                    <a:pt x="8383" y="0"/>
                  </a:lnTo>
                  <a:close/>
                  <a:moveTo>
                    <a:pt x="8479" y="0"/>
                  </a:moveTo>
                  <a:lnTo>
                    <a:pt x="8494" y="16"/>
                  </a:lnTo>
                  <a:lnTo>
                    <a:pt x="8575" y="16"/>
                  </a:lnTo>
                  <a:lnTo>
                    <a:pt x="8575" y="0"/>
                  </a:lnTo>
                  <a:close/>
                  <a:moveTo>
                    <a:pt x="8671" y="0"/>
                  </a:moveTo>
                  <a:lnTo>
                    <a:pt x="8687" y="16"/>
                  </a:lnTo>
                  <a:lnTo>
                    <a:pt x="8768" y="16"/>
                  </a:lnTo>
                  <a:lnTo>
                    <a:pt x="8768" y="0"/>
                  </a:lnTo>
                  <a:close/>
                  <a:moveTo>
                    <a:pt x="8864" y="0"/>
                  </a:moveTo>
                  <a:lnTo>
                    <a:pt x="8879" y="16"/>
                  </a:lnTo>
                  <a:lnTo>
                    <a:pt x="8960" y="16"/>
                  </a:lnTo>
                  <a:lnTo>
                    <a:pt x="8960" y="0"/>
                  </a:lnTo>
                  <a:close/>
                  <a:moveTo>
                    <a:pt x="9056" y="0"/>
                  </a:moveTo>
                  <a:lnTo>
                    <a:pt x="9072" y="16"/>
                  </a:lnTo>
                  <a:lnTo>
                    <a:pt x="9152" y="16"/>
                  </a:lnTo>
                  <a:lnTo>
                    <a:pt x="9168" y="0"/>
                  </a:lnTo>
                  <a:close/>
                  <a:moveTo>
                    <a:pt x="9248" y="0"/>
                  </a:moveTo>
                  <a:lnTo>
                    <a:pt x="9264" y="16"/>
                  </a:lnTo>
                  <a:lnTo>
                    <a:pt x="9345" y="16"/>
                  </a:lnTo>
                  <a:lnTo>
                    <a:pt x="9360" y="0"/>
                  </a:lnTo>
                  <a:close/>
                  <a:moveTo>
                    <a:pt x="9441" y="0"/>
                  </a:moveTo>
                  <a:lnTo>
                    <a:pt x="9456" y="16"/>
                  </a:lnTo>
                  <a:lnTo>
                    <a:pt x="9537" y="16"/>
                  </a:lnTo>
                  <a:lnTo>
                    <a:pt x="9552" y="0"/>
                  </a:lnTo>
                  <a:close/>
                  <a:moveTo>
                    <a:pt x="9633" y="0"/>
                  </a:moveTo>
                  <a:lnTo>
                    <a:pt x="9649" y="16"/>
                  </a:lnTo>
                  <a:lnTo>
                    <a:pt x="9729" y="16"/>
                  </a:lnTo>
                  <a:lnTo>
                    <a:pt x="9745" y="0"/>
                  </a:lnTo>
                  <a:close/>
                  <a:moveTo>
                    <a:pt x="9826" y="0"/>
                  </a:moveTo>
                  <a:lnTo>
                    <a:pt x="9841" y="16"/>
                  </a:lnTo>
                  <a:lnTo>
                    <a:pt x="9922" y="16"/>
                  </a:lnTo>
                  <a:lnTo>
                    <a:pt x="9937" y="0"/>
                  </a:lnTo>
                  <a:close/>
                  <a:moveTo>
                    <a:pt x="10018" y="0"/>
                  </a:moveTo>
                  <a:lnTo>
                    <a:pt x="10033" y="16"/>
                  </a:lnTo>
                  <a:lnTo>
                    <a:pt x="10114" y="16"/>
                  </a:lnTo>
                  <a:lnTo>
                    <a:pt x="10129" y="0"/>
                  </a:lnTo>
                  <a:close/>
                  <a:moveTo>
                    <a:pt x="10210" y="0"/>
                  </a:moveTo>
                  <a:lnTo>
                    <a:pt x="10226" y="16"/>
                  </a:lnTo>
                  <a:lnTo>
                    <a:pt x="10306" y="16"/>
                  </a:lnTo>
                  <a:lnTo>
                    <a:pt x="10322" y="0"/>
                  </a:lnTo>
                  <a:close/>
                  <a:moveTo>
                    <a:pt x="10403" y="0"/>
                  </a:moveTo>
                  <a:lnTo>
                    <a:pt x="10418" y="16"/>
                  </a:lnTo>
                  <a:lnTo>
                    <a:pt x="10499" y="16"/>
                  </a:lnTo>
                  <a:lnTo>
                    <a:pt x="10514" y="0"/>
                  </a:lnTo>
                  <a:close/>
                  <a:moveTo>
                    <a:pt x="10595" y="0"/>
                  </a:moveTo>
                  <a:lnTo>
                    <a:pt x="10610" y="16"/>
                  </a:lnTo>
                  <a:lnTo>
                    <a:pt x="10691" y="16"/>
                  </a:lnTo>
                  <a:lnTo>
                    <a:pt x="10706" y="0"/>
                  </a:lnTo>
                  <a:close/>
                  <a:moveTo>
                    <a:pt x="10803" y="0"/>
                  </a:moveTo>
                  <a:lnTo>
                    <a:pt x="10803" y="16"/>
                  </a:lnTo>
                  <a:lnTo>
                    <a:pt x="10883" y="16"/>
                  </a:lnTo>
                  <a:lnTo>
                    <a:pt x="10883" y="0"/>
                  </a:lnTo>
                  <a:close/>
                </a:path>
              </a:pathLst>
            </a:custGeom>
            <a:solidFill>
              <a:schemeClr val="accent4"/>
            </a:solidFill>
            <a:ln w="9525" cap="flat" cmpd="sng">
              <a:solidFill>
                <a:schemeClr val="accent4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" name="Google Shape;30;p3"/>
            <p:cNvSpPr/>
            <p:nvPr/>
          </p:nvSpPr>
          <p:spPr>
            <a:xfrm>
              <a:off x="3121551" y="2357722"/>
              <a:ext cx="2994161" cy="4677"/>
            </a:xfrm>
            <a:custGeom>
              <a:avLst/>
              <a:gdLst/>
              <a:ahLst/>
              <a:cxnLst/>
              <a:rect l="l" t="t" r="r" b="b"/>
              <a:pathLst>
                <a:path w="10884" h="17" extrusionOk="0">
                  <a:moveTo>
                    <a:pt x="0" y="1"/>
                  </a:moveTo>
                  <a:lnTo>
                    <a:pt x="0" y="16"/>
                  </a:lnTo>
                  <a:lnTo>
                    <a:pt x="96" y="16"/>
                  </a:lnTo>
                  <a:lnTo>
                    <a:pt x="81" y="1"/>
                  </a:lnTo>
                  <a:close/>
                  <a:moveTo>
                    <a:pt x="193" y="1"/>
                  </a:moveTo>
                  <a:lnTo>
                    <a:pt x="193" y="16"/>
                  </a:lnTo>
                  <a:lnTo>
                    <a:pt x="289" y="16"/>
                  </a:lnTo>
                  <a:lnTo>
                    <a:pt x="273" y="1"/>
                  </a:lnTo>
                  <a:close/>
                  <a:moveTo>
                    <a:pt x="385" y="1"/>
                  </a:moveTo>
                  <a:lnTo>
                    <a:pt x="385" y="16"/>
                  </a:lnTo>
                  <a:lnTo>
                    <a:pt x="481" y="16"/>
                  </a:lnTo>
                  <a:lnTo>
                    <a:pt x="466" y="1"/>
                  </a:lnTo>
                  <a:close/>
                  <a:moveTo>
                    <a:pt x="577" y="1"/>
                  </a:moveTo>
                  <a:lnTo>
                    <a:pt x="577" y="16"/>
                  </a:lnTo>
                  <a:lnTo>
                    <a:pt x="674" y="16"/>
                  </a:lnTo>
                  <a:lnTo>
                    <a:pt x="658" y="1"/>
                  </a:lnTo>
                  <a:close/>
                  <a:moveTo>
                    <a:pt x="770" y="1"/>
                  </a:moveTo>
                  <a:lnTo>
                    <a:pt x="770" y="16"/>
                  </a:lnTo>
                  <a:lnTo>
                    <a:pt x="866" y="16"/>
                  </a:lnTo>
                  <a:lnTo>
                    <a:pt x="850" y="1"/>
                  </a:lnTo>
                  <a:close/>
                  <a:moveTo>
                    <a:pt x="962" y="1"/>
                  </a:moveTo>
                  <a:lnTo>
                    <a:pt x="962" y="16"/>
                  </a:lnTo>
                  <a:lnTo>
                    <a:pt x="1058" y="16"/>
                  </a:lnTo>
                  <a:lnTo>
                    <a:pt x="1058" y="1"/>
                  </a:lnTo>
                  <a:close/>
                  <a:moveTo>
                    <a:pt x="1154" y="1"/>
                  </a:moveTo>
                  <a:lnTo>
                    <a:pt x="1154" y="16"/>
                  </a:lnTo>
                  <a:lnTo>
                    <a:pt x="1251" y="16"/>
                  </a:lnTo>
                  <a:lnTo>
                    <a:pt x="1251" y="1"/>
                  </a:lnTo>
                  <a:close/>
                  <a:moveTo>
                    <a:pt x="1347" y="1"/>
                  </a:moveTo>
                  <a:lnTo>
                    <a:pt x="1347" y="16"/>
                  </a:lnTo>
                  <a:lnTo>
                    <a:pt x="1443" y="16"/>
                  </a:lnTo>
                  <a:lnTo>
                    <a:pt x="1443" y="1"/>
                  </a:lnTo>
                  <a:close/>
                  <a:moveTo>
                    <a:pt x="1539" y="1"/>
                  </a:moveTo>
                  <a:lnTo>
                    <a:pt x="1539" y="16"/>
                  </a:lnTo>
                  <a:lnTo>
                    <a:pt x="1635" y="16"/>
                  </a:lnTo>
                  <a:lnTo>
                    <a:pt x="1635" y="1"/>
                  </a:lnTo>
                  <a:close/>
                  <a:moveTo>
                    <a:pt x="1731" y="1"/>
                  </a:moveTo>
                  <a:lnTo>
                    <a:pt x="1731" y="16"/>
                  </a:lnTo>
                  <a:lnTo>
                    <a:pt x="1828" y="16"/>
                  </a:lnTo>
                  <a:lnTo>
                    <a:pt x="1828" y="1"/>
                  </a:lnTo>
                  <a:close/>
                  <a:moveTo>
                    <a:pt x="1924" y="1"/>
                  </a:moveTo>
                  <a:lnTo>
                    <a:pt x="1924" y="16"/>
                  </a:lnTo>
                  <a:lnTo>
                    <a:pt x="2020" y="16"/>
                  </a:lnTo>
                  <a:lnTo>
                    <a:pt x="2020" y="1"/>
                  </a:lnTo>
                  <a:close/>
                  <a:moveTo>
                    <a:pt x="2116" y="1"/>
                  </a:moveTo>
                  <a:lnTo>
                    <a:pt x="2116" y="16"/>
                  </a:lnTo>
                  <a:lnTo>
                    <a:pt x="2212" y="16"/>
                  </a:lnTo>
                  <a:lnTo>
                    <a:pt x="2212" y="1"/>
                  </a:lnTo>
                  <a:close/>
                  <a:moveTo>
                    <a:pt x="2309" y="1"/>
                  </a:moveTo>
                  <a:lnTo>
                    <a:pt x="2309" y="16"/>
                  </a:lnTo>
                  <a:lnTo>
                    <a:pt x="2405" y="16"/>
                  </a:lnTo>
                  <a:lnTo>
                    <a:pt x="2405" y="1"/>
                  </a:lnTo>
                  <a:close/>
                  <a:moveTo>
                    <a:pt x="2516" y="1"/>
                  </a:moveTo>
                  <a:lnTo>
                    <a:pt x="2501" y="16"/>
                  </a:lnTo>
                  <a:lnTo>
                    <a:pt x="2597" y="16"/>
                  </a:lnTo>
                  <a:lnTo>
                    <a:pt x="2597" y="1"/>
                  </a:lnTo>
                  <a:close/>
                  <a:moveTo>
                    <a:pt x="2709" y="1"/>
                  </a:moveTo>
                  <a:lnTo>
                    <a:pt x="2693" y="16"/>
                  </a:lnTo>
                  <a:lnTo>
                    <a:pt x="2789" y="16"/>
                  </a:lnTo>
                  <a:lnTo>
                    <a:pt x="2789" y="1"/>
                  </a:lnTo>
                  <a:close/>
                  <a:moveTo>
                    <a:pt x="2901" y="1"/>
                  </a:moveTo>
                  <a:lnTo>
                    <a:pt x="2886" y="16"/>
                  </a:lnTo>
                  <a:lnTo>
                    <a:pt x="2982" y="16"/>
                  </a:lnTo>
                  <a:lnTo>
                    <a:pt x="2982" y="1"/>
                  </a:lnTo>
                  <a:close/>
                  <a:moveTo>
                    <a:pt x="3093" y="1"/>
                  </a:moveTo>
                  <a:lnTo>
                    <a:pt x="3078" y="16"/>
                  </a:lnTo>
                  <a:lnTo>
                    <a:pt x="3174" y="16"/>
                  </a:lnTo>
                  <a:lnTo>
                    <a:pt x="3174" y="1"/>
                  </a:lnTo>
                  <a:close/>
                  <a:moveTo>
                    <a:pt x="3286" y="1"/>
                  </a:moveTo>
                  <a:lnTo>
                    <a:pt x="3270" y="16"/>
                  </a:lnTo>
                  <a:lnTo>
                    <a:pt x="3366" y="16"/>
                  </a:lnTo>
                  <a:lnTo>
                    <a:pt x="3366" y="1"/>
                  </a:lnTo>
                  <a:close/>
                  <a:moveTo>
                    <a:pt x="3478" y="1"/>
                  </a:moveTo>
                  <a:lnTo>
                    <a:pt x="3463" y="16"/>
                  </a:lnTo>
                  <a:lnTo>
                    <a:pt x="3559" y="16"/>
                  </a:lnTo>
                  <a:lnTo>
                    <a:pt x="3559" y="1"/>
                  </a:lnTo>
                  <a:close/>
                  <a:moveTo>
                    <a:pt x="3670" y="1"/>
                  </a:moveTo>
                  <a:lnTo>
                    <a:pt x="3655" y="16"/>
                  </a:lnTo>
                  <a:lnTo>
                    <a:pt x="3767" y="16"/>
                  </a:lnTo>
                  <a:lnTo>
                    <a:pt x="3751" y="1"/>
                  </a:lnTo>
                  <a:close/>
                  <a:moveTo>
                    <a:pt x="3863" y="1"/>
                  </a:moveTo>
                  <a:lnTo>
                    <a:pt x="3847" y="16"/>
                  </a:lnTo>
                  <a:lnTo>
                    <a:pt x="3959" y="16"/>
                  </a:lnTo>
                  <a:lnTo>
                    <a:pt x="3943" y="1"/>
                  </a:lnTo>
                  <a:close/>
                  <a:moveTo>
                    <a:pt x="4055" y="1"/>
                  </a:moveTo>
                  <a:lnTo>
                    <a:pt x="4040" y="16"/>
                  </a:lnTo>
                  <a:lnTo>
                    <a:pt x="4151" y="16"/>
                  </a:lnTo>
                  <a:lnTo>
                    <a:pt x="4136" y="1"/>
                  </a:lnTo>
                  <a:close/>
                  <a:moveTo>
                    <a:pt x="4247" y="1"/>
                  </a:moveTo>
                  <a:lnTo>
                    <a:pt x="4232" y="16"/>
                  </a:lnTo>
                  <a:lnTo>
                    <a:pt x="4344" y="16"/>
                  </a:lnTo>
                  <a:lnTo>
                    <a:pt x="4328" y="1"/>
                  </a:lnTo>
                  <a:close/>
                  <a:moveTo>
                    <a:pt x="4440" y="1"/>
                  </a:moveTo>
                  <a:lnTo>
                    <a:pt x="4424" y="16"/>
                  </a:lnTo>
                  <a:lnTo>
                    <a:pt x="4536" y="16"/>
                  </a:lnTo>
                  <a:lnTo>
                    <a:pt x="4521" y="1"/>
                  </a:lnTo>
                  <a:close/>
                  <a:moveTo>
                    <a:pt x="4632" y="1"/>
                  </a:moveTo>
                  <a:lnTo>
                    <a:pt x="4617" y="16"/>
                  </a:lnTo>
                  <a:lnTo>
                    <a:pt x="4728" y="16"/>
                  </a:lnTo>
                  <a:lnTo>
                    <a:pt x="4713" y="1"/>
                  </a:lnTo>
                  <a:close/>
                  <a:moveTo>
                    <a:pt x="4824" y="1"/>
                  </a:moveTo>
                  <a:lnTo>
                    <a:pt x="4809" y="16"/>
                  </a:lnTo>
                  <a:lnTo>
                    <a:pt x="4921" y="16"/>
                  </a:lnTo>
                  <a:lnTo>
                    <a:pt x="4905" y="1"/>
                  </a:lnTo>
                  <a:close/>
                  <a:moveTo>
                    <a:pt x="5017" y="1"/>
                  </a:moveTo>
                  <a:lnTo>
                    <a:pt x="5001" y="16"/>
                  </a:lnTo>
                  <a:lnTo>
                    <a:pt x="5113" y="16"/>
                  </a:lnTo>
                  <a:lnTo>
                    <a:pt x="5098" y="1"/>
                  </a:lnTo>
                  <a:close/>
                  <a:moveTo>
                    <a:pt x="5209" y="1"/>
                  </a:moveTo>
                  <a:lnTo>
                    <a:pt x="5209" y="16"/>
                  </a:lnTo>
                  <a:lnTo>
                    <a:pt x="5305" y="16"/>
                  </a:lnTo>
                  <a:lnTo>
                    <a:pt x="5290" y="1"/>
                  </a:lnTo>
                  <a:close/>
                  <a:moveTo>
                    <a:pt x="5401" y="1"/>
                  </a:moveTo>
                  <a:lnTo>
                    <a:pt x="5401" y="16"/>
                  </a:lnTo>
                  <a:lnTo>
                    <a:pt x="5498" y="16"/>
                  </a:lnTo>
                  <a:lnTo>
                    <a:pt x="5482" y="1"/>
                  </a:lnTo>
                  <a:close/>
                  <a:moveTo>
                    <a:pt x="5594" y="1"/>
                  </a:moveTo>
                  <a:lnTo>
                    <a:pt x="5594" y="16"/>
                  </a:lnTo>
                  <a:lnTo>
                    <a:pt x="5690" y="16"/>
                  </a:lnTo>
                  <a:lnTo>
                    <a:pt x="5675" y="1"/>
                  </a:lnTo>
                  <a:close/>
                  <a:moveTo>
                    <a:pt x="5786" y="1"/>
                  </a:moveTo>
                  <a:lnTo>
                    <a:pt x="5786" y="16"/>
                  </a:lnTo>
                  <a:lnTo>
                    <a:pt x="5882" y="16"/>
                  </a:lnTo>
                  <a:lnTo>
                    <a:pt x="5867" y="1"/>
                  </a:lnTo>
                  <a:close/>
                  <a:moveTo>
                    <a:pt x="5979" y="1"/>
                  </a:moveTo>
                  <a:lnTo>
                    <a:pt x="5979" y="16"/>
                  </a:lnTo>
                  <a:lnTo>
                    <a:pt x="6075" y="16"/>
                  </a:lnTo>
                  <a:lnTo>
                    <a:pt x="6059" y="1"/>
                  </a:lnTo>
                  <a:close/>
                  <a:moveTo>
                    <a:pt x="6171" y="1"/>
                  </a:moveTo>
                  <a:lnTo>
                    <a:pt x="6171" y="16"/>
                  </a:lnTo>
                  <a:lnTo>
                    <a:pt x="6267" y="16"/>
                  </a:lnTo>
                  <a:lnTo>
                    <a:pt x="6252" y="1"/>
                  </a:lnTo>
                  <a:close/>
                  <a:moveTo>
                    <a:pt x="6363" y="1"/>
                  </a:moveTo>
                  <a:lnTo>
                    <a:pt x="6363" y="16"/>
                  </a:lnTo>
                  <a:lnTo>
                    <a:pt x="6459" y="16"/>
                  </a:lnTo>
                  <a:lnTo>
                    <a:pt x="6459" y="1"/>
                  </a:lnTo>
                  <a:close/>
                  <a:moveTo>
                    <a:pt x="6556" y="1"/>
                  </a:moveTo>
                  <a:lnTo>
                    <a:pt x="6556" y="16"/>
                  </a:lnTo>
                  <a:lnTo>
                    <a:pt x="6652" y="16"/>
                  </a:lnTo>
                  <a:lnTo>
                    <a:pt x="6652" y="1"/>
                  </a:lnTo>
                  <a:close/>
                  <a:moveTo>
                    <a:pt x="6748" y="1"/>
                  </a:moveTo>
                  <a:lnTo>
                    <a:pt x="6748" y="16"/>
                  </a:lnTo>
                  <a:lnTo>
                    <a:pt x="6844" y="16"/>
                  </a:lnTo>
                  <a:lnTo>
                    <a:pt x="6844" y="1"/>
                  </a:lnTo>
                  <a:close/>
                  <a:moveTo>
                    <a:pt x="6940" y="1"/>
                  </a:moveTo>
                  <a:lnTo>
                    <a:pt x="6940" y="16"/>
                  </a:lnTo>
                  <a:lnTo>
                    <a:pt x="7036" y="16"/>
                  </a:lnTo>
                  <a:lnTo>
                    <a:pt x="7036" y="1"/>
                  </a:lnTo>
                  <a:close/>
                  <a:moveTo>
                    <a:pt x="7133" y="1"/>
                  </a:moveTo>
                  <a:lnTo>
                    <a:pt x="7133" y="16"/>
                  </a:lnTo>
                  <a:lnTo>
                    <a:pt x="7229" y="16"/>
                  </a:lnTo>
                  <a:lnTo>
                    <a:pt x="7229" y="1"/>
                  </a:lnTo>
                  <a:close/>
                  <a:moveTo>
                    <a:pt x="7325" y="1"/>
                  </a:moveTo>
                  <a:lnTo>
                    <a:pt x="7325" y="16"/>
                  </a:lnTo>
                  <a:lnTo>
                    <a:pt x="7421" y="16"/>
                  </a:lnTo>
                  <a:lnTo>
                    <a:pt x="7421" y="1"/>
                  </a:lnTo>
                  <a:close/>
                  <a:moveTo>
                    <a:pt x="7517" y="1"/>
                  </a:moveTo>
                  <a:lnTo>
                    <a:pt x="7517" y="16"/>
                  </a:lnTo>
                  <a:lnTo>
                    <a:pt x="7614" y="16"/>
                  </a:lnTo>
                  <a:lnTo>
                    <a:pt x="7614" y="1"/>
                  </a:lnTo>
                  <a:close/>
                  <a:moveTo>
                    <a:pt x="7710" y="1"/>
                  </a:moveTo>
                  <a:lnTo>
                    <a:pt x="7710" y="16"/>
                  </a:lnTo>
                  <a:lnTo>
                    <a:pt x="7806" y="16"/>
                  </a:lnTo>
                  <a:lnTo>
                    <a:pt x="7806" y="1"/>
                  </a:lnTo>
                  <a:close/>
                  <a:moveTo>
                    <a:pt x="7917" y="1"/>
                  </a:moveTo>
                  <a:lnTo>
                    <a:pt x="7902" y="16"/>
                  </a:lnTo>
                  <a:lnTo>
                    <a:pt x="7998" y="16"/>
                  </a:lnTo>
                  <a:lnTo>
                    <a:pt x="7998" y="1"/>
                  </a:lnTo>
                  <a:close/>
                  <a:moveTo>
                    <a:pt x="8110" y="1"/>
                  </a:moveTo>
                  <a:lnTo>
                    <a:pt x="8094" y="16"/>
                  </a:lnTo>
                  <a:lnTo>
                    <a:pt x="8191" y="16"/>
                  </a:lnTo>
                  <a:lnTo>
                    <a:pt x="8191" y="1"/>
                  </a:lnTo>
                  <a:close/>
                  <a:moveTo>
                    <a:pt x="8302" y="1"/>
                  </a:moveTo>
                  <a:lnTo>
                    <a:pt x="8287" y="16"/>
                  </a:lnTo>
                  <a:lnTo>
                    <a:pt x="8383" y="16"/>
                  </a:lnTo>
                  <a:lnTo>
                    <a:pt x="8383" y="1"/>
                  </a:lnTo>
                  <a:close/>
                  <a:moveTo>
                    <a:pt x="8494" y="1"/>
                  </a:moveTo>
                  <a:lnTo>
                    <a:pt x="8479" y="16"/>
                  </a:lnTo>
                  <a:lnTo>
                    <a:pt x="8575" y="16"/>
                  </a:lnTo>
                  <a:lnTo>
                    <a:pt x="8575" y="1"/>
                  </a:lnTo>
                  <a:close/>
                  <a:moveTo>
                    <a:pt x="8687" y="1"/>
                  </a:moveTo>
                  <a:lnTo>
                    <a:pt x="8671" y="16"/>
                  </a:lnTo>
                  <a:lnTo>
                    <a:pt x="8768" y="16"/>
                  </a:lnTo>
                  <a:lnTo>
                    <a:pt x="8768" y="1"/>
                  </a:lnTo>
                  <a:close/>
                  <a:moveTo>
                    <a:pt x="8879" y="1"/>
                  </a:moveTo>
                  <a:lnTo>
                    <a:pt x="8864" y="16"/>
                  </a:lnTo>
                  <a:lnTo>
                    <a:pt x="8960" y="16"/>
                  </a:lnTo>
                  <a:lnTo>
                    <a:pt x="8960" y="1"/>
                  </a:lnTo>
                  <a:close/>
                  <a:moveTo>
                    <a:pt x="9072" y="1"/>
                  </a:moveTo>
                  <a:lnTo>
                    <a:pt x="9056" y="16"/>
                  </a:lnTo>
                  <a:lnTo>
                    <a:pt x="9168" y="16"/>
                  </a:lnTo>
                  <a:lnTo>
                    <a:pt x="9152" y="1"/>
                  </a:lnTo>
                  <a:close/>
                  <a:moveTo>
                    <a:pt x="9264" y="1"/>
                  </a:moveTo>
                  <a:lnTo>
                    <a:pt x="9248" y="16"/>
                  </a:lnTo>
                  <a:lnTo>
                    <a:pt x="9360" y="16"/>
                  </a:lnTo>
                  <a:lnTo>
                    <a:pt x="9345" y="1"/>
                  </a:lnTo>
                  <a:close/>
                  <a:moveTo>
                    <a:pt x="9456" y="1"/>
                  </a:moveTo>
                  <a:lnTo>
                    <a:pt x="9441" y="16"/>
                  </a:lnTo>
                  <a:lnTo>
                    <a:pt x="9552" y="16"/>
                  </a:lnTo>
                  <a:lnTo>
                    <a:pt x="9537" y="1"/>
                  </a:lnTo>
                  <a:close/>
                  <a:moveTo>
                    <a:pt x="9649" y="1"/>
                  </a:moveTo>
                  <a:lnTo>
                    <a:pt x="9633" y="16"/>
                  </a:lnTo>
                  <a:lnTo>
                    <a:pt x="9745" y="16"/>
                  </a:lnTo>
                  <a:lnTo>
                    <a:pt x="9729" y="1"/>
                  </a:lnTo>
                  <a:close/>
                  <a:moveTo>
                    <a:pt x="9841" y="1"/>
                  </a:moveTo>
                  <a:lnTo>
                    <a:pt x="9826" y="16"/>
                  </a:lnTo>
                  <a:lnTo>
                    <a:pt x="9937" y="16"/>
                  </a:lnTo>
                  <a:lnTo>
                    <a:pt x="9922" y="1"/>
                  </a:lnTo>
                  <a:close/>
                  <a:moveTo>
                    <a:pt x="10033" y="1"/>
                  </a:moveTo>
                  <a:lnTo>
                    <a:pt x="10018" y="16"/>
                  </a:lnTo>
                  <a:lnTo>
                    <a:pt x="10129" y="16"/>
                  </a:lnTo>
                  <a:lnTo>
                    <a:pt x="10114" y="1"/>
                  </a:lnTo>
                  <a:close/>
                  <a:moveTo>
                    <a:pt x="10226" y="1"/>
                  </a:moveTo>
                  <a:lnTo>
                    <a:pt x="10210" y="16"/>
                  </a:lnTo>
                  <a:lnTo>
                    <a:pt x="10322" y="16"/>
                  </a:lnTo>
                  <a:lnTo>
                    <a:pt x="10306" y="1"/>
                  </a:lnTo>
                  <a:close/>
                  <a:moveTo>
                    <a:pt x="10418" y="1"/>
                  </a:moveTo>
                  <a:lnTo>
                    <a:pt x="10403" y="16"/>
                  </a:lnTo>
                  <a:lnTo>
                    <a:pt x="10514" y="16"/>
                  </a:lnTo>
                  <a:lnTo>
                    <a:pt x="10499" y="1"/>
                  </a:lnTo>
                  <a:close/>
                  <a:moveTo>
                    <a:pt x="10610" y="1"/>
                  </a:moveTo>
                  <a:lnTo>
                    <a:pt x="10595" y="16"/>
                  </a:lnTo>
                  <a:lnTo>
                    <a:pt x="10706" y="16"/>
                  </a:lnTo>
                  <a:lnTo>
                    <a:pt x="10691" y="1"/>
                  </a:lnTo>
                  <a:close/>
                  <a:moveTo>
                    <a:pt x="10803" y="1"/>
                  </a:moveTo>
                  <a:lnTo>
                    <a:pt x="10803" y="16"/>
                  </a:lnTo>
                  <a:lnTo>
                    <a:pt x="10883" y="16"/>
                  </a:lnTo>
                  <a:lnTo>
                    <a:pt x="10883" y="1"/>
                  </a:lnTo>
                  <a:close/>
                </a:path>
              </a:pathLst>
            </a:custGeom>
            <a:solidFill>
              <a:schemeClr val="accent4"/>
            </a:solidFill>
            <a:ln w="9525" cap="flat" cmpd="sng">
              <a:solidFill>
                <a:schemeClr val="accent4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" name="Google Shape;31;p3"/>
            <p:cNvSpPr/>
            <p:nvPr/>
          </p:nvSpPr>
          <p:spPr>
            <a:xfrm>
              <a:off x="3121551" y="2710120"/>
              <a:ext cx="2994161" cy="4677"/>
            </a:xfrm>
            <a:custGeom>
              <a:avLst/>
              <a:gdLst/>
              <a:ahLst/>
              <a:cxnLst/>
              <a:rect l="l" t="t" r="r" b="b"/>
              <a:pathLst>
                <a:path w="10884" h="17" extrusionOk="0">
                  <a:moveTo>
                    <a:pt x="0" y="1"/>
                  </a:moveTo>
                  <a:lnTo>
                    <a:pt x="0" y="16"/>
                  </a:lnTo>
                  <a:lnTo>
                    <a:pt x="81" y="16"/>
                  </a:lnTo>
                  <a:lnTo>
                    <a:pt x="96" y="1"/>
                  </a:lnTo>
                  <a:close/>
                  <a:moveTo>
                    <a:pt x="193" y="1"/>
                  </a:moveTo>
                  <a:lnTo>
                    <a:pt x="193" y="16"/>
                  </a:lnTo>
                  <a:lnTo>
                    <a:pt x="273" y="16"/>
                  </a:lnTo>
                  <a:lnTo>
                    <a:pt x="289" y="1"/>
                  </a:lnTo>
                  <a:close/>
                  <a:moveTo>
                    <a:pt x="385" y="1"/>
                  </a:moveTo>
                  <a:lnTo>
                    <a:pt x="385" y="16"/>
                  </a:lnTo>
                  <a:lnTo>
                    <a:pt x="466" y="16"/>
                  </a:lnTo>
                  <a:lnTo>
                    <a:pt x="481" y="1"/>
                  </a:lnTo>
                  <a:close/>
                  <a:moveTo>
                    <a:pt x="577" y="1"/>
                  </a:moveTo>
                  <a:lnTo>
                    <a:pt x="577" y="16"/>
                  </a:lnTo>
                  <a:lnTo>
                    <a:pt x="658" y="16"/>
                  </a:lnTo>
                  <a:lnTo>
                    <a:pt x="674" y="1"/>
                  </a:lnTo>
                  <a:close/>
                  <a:moveTo>
                    <a:pt x="770" y="1"/>
                  </a:moveTo>
                  <a:lnTo>
                    <a:pt x="770" y="16"/>
                  </a:lnTo>
                  <a:lnTo>
                    <a:pt x="850" y="16"/>
                  </a:lnTo>
                  <a:lnTo>
                    <a:pt x="866" y="1"/>
                  </a:lnTo>
                  <a:close/>
                  <a:moveTo>
                    <a:pt x="962" y="1"/>
                  </a:moveTo>
                  <a:lnTo>
                    <a:pt x="962" y="16"/>
                  </a:lnTo>
                  <a:lnTo>
                    <a:pt x="1058" y="16"/>
                  </a:lnTo>
                  <a:lnTo>
                    <a:pt x="1058" y="1"/>
                  </a:lnTo>
                  <a:close/>
                  <a:moveTo>
                    <a:pt x="1154" y="1"/>
                  </a:moveTo>
                  <a:lnTo>
                    <a:pt x="1154" y="16"/>
                  </a:lnTo>
                  <a:lnTo>
                    <a:pt x="1251" y="16"/>
                  </a:lnTo>
                  <a:lnTo>
                    <a:pt x="1251" y="1"/>
                  </a:lnTo>
                  <a:close/>
                  <a:moveTo>
                    <a:pt x="1347" y="1"/>
                  </a:moveTo>
                  <a:lnTo>
                    <a:pt x="1347" y="16"/>
                  </a:lnTo>
                  <a:lnTo>
                    <a:pt x="1443" y="16"/>
                  </a:lnTo>
                  <a:lnTo>
                    <a:pt x="1443" y="1"/>
                  </a:lnTo>
                  <a:close/>
                  <a:moveTo>
                    <a:pt x="1539" y="1"/>
                  </a:moveTo>
                  <a:lnTo>
                    <a:pt x="1539" y="16"/>
                  </a:lnTo>
                  <a:lnTo>
                    <a:pt x="1635" y="16"/>
                  </a:lnTo>
                  <a:lnTo>
                    <a:pt x="1635" y="1"/>
                  </a:lnTo>
                  <a:close/>
                  <a:moveTo>
                    <a:pt x="1731" y="1"/>
                  </a:moveTo>
                  <a:lnTo>
                    <a:pt x="1731" y="16"/>
                  </a:lnTo>
                  <a:lnTo>
                    <a:pt x="1828" y="16"/>
                  </a:lnTo>
                  <a:lnTo>
                    <a:pt x="1828" y="1"/>
                  </a:lnTo>
                  <a:close/>
                  <a:moveTo>
                    <a:pt x="1924" y="1"/>
                  </a:moveTo>
                  <a:lnTo>
                    <a:pt x="1924" y="16"/>
                  </a:lnTo>
                  <a:lnTo>
                    <a:pt x="2020" y="16"/>
                  </a:lnTo>
                  <a:lnTo>
                    <a:pt x="2020" y="1"/>
                  </a:lnTo>
                  <a:close/>
                  <a:moveTo>
                    <a:pt x="2116" y="1"/>
                  </a:moveTo>
                  <a:lnTo>
                    <a:pt x="2116" y="16"/>
                  </a:lnTo>
                  <a:lnTo>
                    <a:pt x="2212" y="16"/>
                  </a:lnTo>
                  <a:lnTo>
                    <a:pt x="2212" y="1"/>
                  </a:lnTo>
                  <a:close/>
                  <a:moveTo>
                    <a:pt x="2309" y="1"/>
                  </a:moveTo>
                  <a:lnTo>
                    <a:pt x="2309" y="16"/>
                  </a:lnTo>
                  <a:lnTo>
                    <a:pt x="2405" y="16"/>
                  </a:lnTo>
                  <a:lnTo>
                    <a:pt x="2405" y="1"/>
                  </a:lnTo>
                  <a:close/>
                  <a:moveTo>
                    <a:pt x="2501" y="1"/>
                  </a:moveTo>
                  <a:lnTo>
                    <a:pt x="2516" y="16"/>
                  </a:lnTo>
                  <a:lnTo>
                    <a:pt x="2597" y="16"/>
                  </a:lnTo>
                  <a:lnTo>
                    <a:pt x="2597" y="1"/>
                  </a:lnTo>
                  <a:close/>
                  <a:moveTo>
                    <a:pt x="2693" y="1"/>
                  </a:moveTo>
                  <a:lnTo>
                    <a:pt x="2709" y="16"/>
                  </a:lnTo>
                  <a:lnTo>
                    <a:pt x="2789" y="16"/>
                  </a:lnTo>
                  <a:lnTo>
                    <a:pt x="2789" y="1"/>
                  </a:lnTo>
                  <a:close/>
                  <a:moveTo>
                    <a:pt x="2886" y="1"/>
                  </a:moveTo>
                  <a:lnTo>
                    <a:pt x="2901" y="16"/>
                  </a:lnTo>
                  <a:lnTo>
                    <a:pt x="2982" y="16"/>
                  </a:lnTo>
                  <a:lnTo>
                    <a:pt x="2982" y="1"/>
                  </a:lnTo>
                  <a:close/>
                  <a:moveTo>
                    <a:pt x="3078" y="1"/>
                  </a:moveTo>
                  <a:lnTo>
                    <a:pt x="3093" y="16"/>
                  </a:lnTo>
                  <a:lnTo>
                    <a:pt x="3174" y="16"/>
                  </a:lnTo>
                  <a:lnTo>
                    <a:pt x="3174" y="1"/>
                  </a:lnTo>
                  <a:close/>
                  <a:moveTo>
                    <a:pt x="3270" y="1"/>
                  </a:moveTo>
                  <a:lnTo>
                    <a:pt x="3286" y="16"/>
                  </a:lnTo>
                  <a:lnTo>
                    <a:pt x="3366" y="16"/>
                  </a:lnTo>
                  <a:lnTo>
                    <a:pt x="3366" y="1"/>
                  </a:lnTo>
                  <a:close/>
                  <a:moveTo>
                    <a:pt x="3463" y="1"/>
                  </a:moveTo>
                  <a:lnTo>
                    <a:pt x="3478" y="16"/>
                  </a:lnTo>
                  <a:lnTo>
                    <a:pt x="3559" y="16"/>
                  </a:lnTo>
                  <a:lnTo>
                    <a:pt x="3559" y="1"/>
                  </a:lnTo>
                  <a:close/>
                  <a:moveTo>
                    <a:pt x="3655" y="1"/>
                  </a:moveTo>
                  <a:lnTo>
                    <a:pt x="3670" y="16"/>
                  </a:lnTo>
                  <a:lnTo>
                    <a:pt x="3751" y="16"/>
                  </a:lnTo>
                  <a:lnTo>
                    <a:pt x="3767" y="1"/>
                  </a:lnTo>
                  <a:close/>
                  <a:moveTo>
                    <a:pt x="3847" y="1"/>
                  </a:moveTo>
                  <a:lnTo>
                    <a:pt x="3863" y="16"/>
                  </a:lnTo>
                  <a:lnTo>
                    <a:pt x="3943" y="16"/>
                  </a:lnTo>
                  <a:lnTo>
                    <a:pt x="3959" y="1"/>
                  </a:lnTo>
                  <a:close/>
                  <a:moveTo>
                    <a:pt x="4040" y="1"/>
                  </a:moveTo>
                  <a:lnTo>
                    <a:pt x="4055" y="16"/>
                  </a:lnTo>
                  <a:lnTo>
                    <a:pt x="4136" y="16"/>
                  </a:lnTo>
                  <a:lnTo>
                    <a:pt x="4151" y="1"/>
                  </a:lnTo>
                  <a:close/>
                  <a:moveTo>
                    <a:pt x="4232" y="1"/>
                  </a:moveTo>
                  <a:lnTo>
                    <a:pt x="4247" y="16"/>
                  </a:lnTo>
                  <a:lnTo>
                    <a:pt x="4328" y="16"/>
                  </a:lnTo>
                  <a:lnTo>
                    <a:pt x="4344" y="1"/>
                  </a:lnTo>
                  <a:close/>
                  <a:moveTo>
                    <a:pt x="4424" y="1"/>
                  </a:moveTo>
                  <a:lnTo>
                    <a:pt x="4440" y="16"/>
                  </a:lnTo>
                  <a:lnTo>
                    <a:pt x="4521" y="16"/>
                  </a:lnTo>
                  <a:lnTo>
                    <a:pt x="4536" y="1"/>
                  </a:lnTo>
                  <a:close/>
                  <a:moveTo>
                    <a:pt x="4617" y="1"/>
                  </a:moveTo>
                  <a:lnTo>
                    <a:pt x="4632" y="16"/>
                  </a:lnTo>
                  <a:lnTo>
                    <a:pt x="4713" y="16"/>
                  </a:lnTo>
                  <a:lnTo>
                    <a:pt x="4728" y="1"/>
                  </a:lnTo>
                  <a:close/>
                  <a:moveTo>
                    <a:pt x="4809" y="1"/>
                  </a:moveTo>
                  <a:lnTo>
                    <a:pt x="4824" y="16"/>
                  </a:lnTo>
                  <a:lnTo>
                    <a:pt x="4905" y="16"/>
                  </a:lnTo>
                  <a:lnTo>
                    <a:pt x="4921" y="1"/>
                  </a:lnTo>
                  <a:close/>
                  <a:moveTo>
                    <a:pt x="5001" y="1"/>
                  </a:moveTo>
                  <a:lnTo>
                    <a:pt x="5017" y="16"/>
                  </a:lnTo>
                  <a:lnTo>
                    <a:pt x="5098" y="16"/>
                  </a:lnTo>
                  <a:lnTo>
                    <a:pt x="5113" y="1"/>
                  </a:lnTo>
                  <a:close/>
                  <a:moveTo>
                    <a:pt x="5209" y="1"/>
                  </a:moveTo>
                  <a:lnTo>
                    <a:pt x="5209" y="16"/>
                  </a:lnTo>
                  <a:lnTo>
                    <a:pt x="5290" y="16"/>
                  </a:lnTo>
                  <a:lnTo>
                    <a:pt x="5305" y="1"/>
                  </a:lnTo>
                  <a:close/>
                  <a:moveTo>
                    <a:pt x="5401" y="1"/>
                  </a:moveTo>
                  <a:lnTo>
                    <a:pt x="5401" y="16"/>
                  </a:lnTo>
                  <a:lnTo>
                    <a:pt x="5482" y="16"/>
                  </a:lnTo>
                  <a:lnTo>
                    <a:pt x="5498" y="1"/>
                  </a:lnTo>
                  <a:close/>
                  <a:moveTo>
                    <a:pt x="5594" y="1"/>
                  </a:moveTo>
                  <a:lnTo>
                    <a:pt x="5594" y="16"/>
                  </a:lnTo>
                  <a:lnTo>
                    <a:pt x="5675" y="16"/>
                  </a:lnTo>
                  <a:lnTo>
                    <a:pt x="5690" y="1"/>
                  </a:lnTo>
                  <a:close/>
                  <a:moveTo>
                    <a:pt x="5786" y="1"/>
                  </a:moveTo>
                  <a:lnTo>
                    <a:pt x="5786" y="16"/>
                  </a:lnTo>
                  <a:lnTo>
                    <a:pt x="5867" y="16"/>
                  </a:lnTo>
                  <a:lnTo>
                    <a:pt x="5882" y="1"/>
                  </a:lnTo>
                  <a:close/>
                  <a:moveTo>
                    <a:pt x="5979" y="1"/>
                  </a:moveTo>
                  <a:lnTo>
                    <a:pt x="5979" y="16"/>
                  </a:lnTo>
                  <a:lnTo>
                    <a:pt x="6059" y="16"/>
                  </a:lnTo>
                  <a:lnTo>
                    <a:pt x="6075" y="1"/>
                  </a:lnTo>
                  <a:close/>
                  <a:moveTo>
                    <a:pt x="6171" y="1"/>
                  </a:moveTo>
                  <a:lnTo>
                    <a:pt x="6171" y="16"/>
                  </a:lnTo>
                  <a:lnTo>
                    <a:pt x="6252" y="16"/>
                  </a:lnTo>
                  <a:lnTo>
                    <a:pt x="6267" y="1"/>
                  </a:lnTo>
                  <a:close/>
                  <a:moveTo>
                    <a:pt x="6363" y="1"/>
                  </a:moveTo>
                  <a:lnTo>
                    <a:pt x="6363" y="16"/>
                  </a:lnTo>
                  <a:lnTo>
                    <a:pt x="6459" y="16"/>
                  </a:lnTo>
                  <a:lnTo>
                    <a:pt x="6459" y="1"/>
                  </a:lnTo>
                  <a:close/>
                  <a:moveTo>
                    <a:pt x="6556" y="1"/>
                  </a:moveTo>
                  <a:lnTo>
                    <a:pt x="6556" y="16"/>
                  </a:lnTo>
                  <a:lnTo>
                    <a:pt x="6652" y="16"/>
                  </a:lnTo>
                  <a:lnTo>
                    <a:pt x="6652" y="1"/>
                  </a:lnTo>
                  <a:close/>
                  <a:moveTo>
                    <a:pt x="6748" y="1"/>
                  </a:moveTo>
                  <a:lnTo>
                    <a:pt x="6748" y="16"/>
                  </a:lnTo>
                  <a:lnTo>
                    <a:pt x="6844" y="16"/>
                  </a:lnTo>
                  <a:lnTo>
                    <a:pt x="6844" y="1"/>
                  </a:lnTo>
                  <a:close/>
                  <a:moveTo>
                    <a:pt x="6940" y="1"/>
                  </a:moveTo>
                  <a:lnTo>
                    <a:pt x="6940" y="16"/>
                  </a:lnTo>
                  <a:lnTo>
                    <a:pt x="7036" y="16"/>
                  </a:lnTo>
                  <a:lnTo>
                    <a:pt x="7036" y="1"/>
                  </a:lnTo>
                  <a:close/>
                  <a:moveTo>
                    <a:pt x="7133" y="1"/>
                  </a:moveTo>
                  <a:lnTo>
                    <a:pt x="7133" y="16"/>
                  </a:lnTo>
                  <a:lnTo>
                    <a:pt x="7229" y="16"/>
                  </a:lnTo>
                  <a:lnTo>
                    <a:pt x="7229" y="1"/>
                  </a:lnTo>
                  <a:close/>
                  <a:moveTo>
                    <a:pt x="7325" y="1"/>
                  </a:moveTo>
                  <a:lnTo>
                    <a:pt x="7325" y="16"/>
                  </a:lnTo>
                  <a:lnTo>
                    <a:pt x="7421" y="16"/>
                  </a:lnTo>
                  <a:lnTo>
                    <a:pt x="7421" y="1"/>
                  </a:lnTo>
                  <a:close/>
                  <a:moveTo>
                    <a:pt x="7517" y="1"/>
                  </a:moveTo>
                  <a:lnTo>
                    <a:pt x="7517" y="16"/>
                  </a:lnTo>
                  <a:lnTo>
                    <a:pt x="7614" y="16"/>
                  </a:lnTo>
                  <a:lnTo>
                    <a:pt x="7614" y="1"/>
                  </a:lnTo>
                  <a:close/>
                  <a:moveTo>
                    <a:pt x="7710" y="1"/>
                  </a:moveTo>
                  <a:lnTo>
                    <a:pt x="7710" y="16"/>
                  </a:lnTo>
                  <a:lnTo>
                    <a:pt x="7806" y="16"/>
                  </a:lnTo>
                  <a:lnTo>
                    <a:pt x="7806" y="1"/>
                  </a:lnTo>
                  <a:close/>
                  <a:moveTo>
                    <a:pt x="7902" y="1"/>
                  </a:moveTo>
                  <a:lnTo>
                    <a:pt x="7917" y="16"/>
                  </a:lnTo>
                  <a:lnTo>
                    <a:pt x="7998" y="16"/>
                  </a:lnTo>
                  <a:lnTo>
                    <a:pt x="7998" y="1"/>
                  </a:lnTo>
                  <a:close/>
                  <a:moveTo>
                    <a:pt x="8094" y="1"/>
                  </a:moveTo>
                  <a:lnTo>
                    <a:pt x="8110" y="16"/>
                  </a:lnTo>
                  <a:lnTo>
                    <a:pt x="8191" y="16"/>
                  </a:lnTo>
                  <a:lnTo>
                    <a:pt x="8191" y="1"/>
                  </a:lnTo>
                  <a:close/>
                  <a:moveTo>
                    <a:pt x="8287" y="1"/>
                  </a:moveTo>
                  <a:lnTo>
                    <a:pt x="8302" y="16"/>
                  </a:lnTo>
                  <a:lnTo>
                    <a:pt x="8383" y="16"/>
                  </a:lnTo>
                  <a:lnTo>
                    <a:pt x="8383" y="1"/>
                  </a:lnTo>
                  <a:close/>
                  <a:moveTo>
                    <a:pt x="8479" y="1"/>
                  </a:moveTo>
                  <a:lnTo>
                    <a:pt x="8494" y="16"/>
                  </a:lnTo>
                  <a:lnTo>
                    <a:pt x="8575" y="16"/>
                  </a:lnTo>
                  <a:lnTo>
                    <a:pt x="8575" y="1"/>
                  </a:lnTo>
                  <a:close/>
                  <a:moveTo>
                    <a:pt x="8671" y="1"/>
                  </a:moveTo>
                  <a:lnTo>
                    <a:pt x="8687" y="16"/>
                  </a:lnTo>
                  <a:lnTo>
                    <a:pt x="8768" y="16"/>
                  </a:lnTo>
                  <a:lnTo>
                    <a:pt x="8768" y="1"/>
                  </a:lnTo>
                  <a:close/>
                  <a:moveTo>
                    <a:pt x="8864" y="1"/>
                  </a:moveTo>
                  <a:lnTo>
                    <a:pt x="8879" y="16"/>
                  </a:lnTo>
                  <a:lnTo>
                    <a:pt x="8960" y="16"/>
                  </a:lnTo>
                  <a:lnTo>
                    <a:pt x="8960" y="1"/>
                  </a:lnTo>
                  <a:close/>
                  <a:moveTo>
                    <a:pt x="9056" y="1"/>
                  </a:moveTo>
                  <a:lnTo>
                    <a:pt x="9072" y="16"/>
                  </a:lnTo>
                  <a:lnTo>
                    <a:pt x="9152" y="16"/>
                  </a:lnTo>
                  <a:lnTo>
                    <a:pt x="9168" y="1"/>
                  </a:lnTo>
                  <a:close/>
                  <a:moveTo>
                    <a:pt x="9248" y="1"/>
                  </a:moveTo>
                  <a:lnTo>
                    <a:pt x="9264" y="16"/>
                  </a:lnTo>
                  <a:lnTo>
                    <a:pt x="9345" y="16"/>
                  </a:lnTo>
                  <a:lnTo>
                    <a:pt x="9360" y="1"/>
                  </a:lnTo>
                  <a:close/>
                  <a:moveTo>
                    <a:pt x="9441" y="1"/>
                  </a:moveTo>
                  <a:lnTo>
                    <a:pt x="9456" y="16"/>
                  </a:lnTo>
                  <a:lnTo>
                    <a:pt x="9537" y="16"/>
                  </a:lnTo>
                  <a:lnTo>
                    <a:pt x="9552" y="1"/>
                  </a:lnTo>
                  <a:close/>
                  <a:moveTo>
                    <a:pt x="9633" y="1"/>
                  </a:moveTo>
                  <a:lnTo>
                    <a:pt x="9649" y="16"/>
                  </a:lnTo>
                  <a:lnTo>
                    <a:pt x="9729" y="16"/>
                  </a:lnTo>
                  <a:lnTo>
                    <a:pt x="9745" y="1"/>
                  </a:lnTo>
                  <a:close/>
                  <a:moveTo>
                    <a:pt x="9826" y="1"/>
                  </a:moveTo>
                  <a:lnTo>
                    <a:pt x="9841" y="16"/>
                  </a:lnTo>
                  <a:lnTo>
                    <a:pt x="9922" y="16"/>
                  </a:lnTo>
                  <a:lnTo>
                    <a:pt x="9937" y="1"/>
                  </a:lnTo>
                  <a:close/>
                  <a:moveTo>
                    <a:pt x="10018" y="1"/>
                  </a:moveTo>
                  <a:lnTo>
                    <a:pt x="10033" y="16"/>
                  </a:lnTo>
                  <a:lnTo>
                    <a:pt x="10114" y="16"/>
                  </a:lnTo>
                  <a:lnTo>
                    <a:pt x="10129" y="1"/>
                  </a:lnTo>
                  <a:close/>
                  <a:moveTo>
                    <a:pt x="10210" y="1"/>
                  </a:moveTo>
                  <a:lnTo>
                    <a:pt x="10226" y="16"/>
                  </a:lnTo>
                  <a:lnTo>
                    <a:pt x="10306" y="16"/>
                  </a:lnTo>
                  <a:lnTo>
                    <a:pt x="10322" y="1"/>
                  </a:lnTo>
                  <a:close/>
                  <a:moveTo>
                    <a:pt x="10403" y="1"/>
                  </a:moveTo>
                  <a:lnTo>
                    <a:pt x="10418" y="16"/>
                  </a:lnTo>
                  <a:lnTo>
                    <a:pt x="10499" y="16"/>
                  </a:lnTo>
                  <a:lnTo>
                    <a:pt x="10514" y="1"/>
                  </a:lnTo>
                  <a:close/>
                  <a:moveTo>
                    <a:pt x="10595" y="1"/>
                  </a:moveTo>
                  <a:lnTo>
                    <a:pt x="10610" y="16"/>
                  </a:lnTo>
                  <a:lnTo>
                    <a:pt x="10691" y="16"/>
                  </a:lnTo>
                  <a:lnTo>
                    <a:pt x="10706" y="1"/>
                  </a:lnTo>
                  <a:close/>
                  <a:moveTo>
                    <a:pt x="10803" y="1"/>
                  </a:moveTo>
                  <a:lnTo>
                    <a:pt x="10803" y="16"/>
                  </a:lnTo>
                  <a:lnTo>
                    <a:pt x="10883" y="16"/>
                  </a:lnTo>
                  <a:lnTo>
                    <a:pt x="10883" y="1"/>
                  </a:lnTo>
                  <a:close/>
                </a:path>
              </a:pathLst>
            </a:custGeom>
            <a:solidFill>
              <a:schemeClr val="accent4"/>
            </a:solidFill>
            <a:ln w="9525" cap="flat" cmpd="sng">
              <a:solidFill>
                <a:schemeClr val="accent4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" name="Google Shape;32;p3"/>
            <p:cNvSpPr/>
            <p:nvPr/>
          </p:nvSpPr>
          <p:spPr>
            <a:xfrm>
              <a:off x="3121551" y="3058391"/>
              <a:ext cx="2994161" cy="4402"/>
            </a:xfrm>
            <a:custGeom>
              <a:avLst/>
              <a:gdLst/>
              <a:ahLst/>
              <a:cxnLst/>
              <a:rect l="l" t="t" r="r" b="b"/>
              <a:pathLst>
                <a:path w="10884" h="16" extrusionOk="0">
                  <a:moveTo>
                    <a:pt x="0" y="1"/>
                  </a:moveTo>
                  <a:lnTo>
                    <a:pt x="0" y="16"/>
                  </a:lnTo>
                  <a:lnTo>
                    <a:pt x="96" y="16"/>
                  </a:lnTo>
                  <a:lnTo>
                    <a:pt x="81" y="1"/>
                  </a:lnTo>
                  <a:close/>
                  <a:moveTo>
                    <a:pt x="193" y="1"/>
                  </a:moveTo>
                  <a:lnTo>
                    <a:pt x="193" y="16"/>
                  </a:lnTo>
                  <a:lnTo>
                    <a:pt x="289" y="16"/>
                  </a:lnTo>
                  <a:lnTo>
                    <a:pt x="273" y="1"/>
                  </a:lnTo>
                  <a:close/>
                  <a:moveTo>
                    <a:pt x="385" y="1"/>
                  </a:moveTo>
                  <a:lnTo>
                    <a:pt x="385" y="16"/>
                  </a:lnTo>
                  <a:lnTo>
                    <a:pt x="481" y="16"/>
                  </a:lnTo>
                  <a:lnTo>
                    <a:pt x="466" y="1"/>
                  </a:lnTo>
                  <a:close/>
                  <a:moveTo>
                    <a:pt x="577" y="1"/>
                  </a:moveTo>
                  <a:lnTo>
                    <a:pt x="577" y="16"/>
                  </a:lnTo>
                  <a:lnTo>
                    <a:pt x="674" y="16"/>
                  </a:lnTo>
                  <a:lnTo>
                    <a:pt x="658" y="1"/>
                  </a:lnTo>
                  <a:close/>
                  <a:moveTo>
                    <a:pt x="770" y="1"/>
                  </a:moveTo>
                  <a:lnTo>
                    <a:pt x="770" y="16"/>
                  </a:lnTo>
                  <a:lnTo>
                    <a:pt x="866" y="16"/>
                  </a:lnTo>
                  <a:lnTo>
                    <a:pt x="850" y="1"/>
                  </a:lnTo>
                  <a:close/>
                  <a:moveTo>
                    <a:pt x="962" y="1"/>
                  </a:moveTo>
                  <a:lnTo>
                    <a:pt x="962" y="16"/>
                  </a:lnTo>
                  <a:lnTo>
                    <a:pt x="1058" y="16"/>
                  </a:lnTo>
                  <a:lnTo>
                    <a:pt x="1058" y="1"/>
                  </a:lnTo>
                  <a:close/>
                  <a:moveTo>
                    <a:pt x="1154" y="1"/>
                  </a:moveTo>
                  <a:lnTo>
                    <a:pt x="1154" y="16"/>
                  </a:lnTo>
                  <a:lnTo>
                    <a:pt x="1251" y="16"/>
                  </a:lnTo>
                  <a:lnTo>
                    <a:pt x="1251" y="1"/>
                  </a:lnTo>
                  <a:close/>
                  <a:moveTo>
                    <a:pt x="1347" y="1"/>
                  </a:moveTo>
                  <a:lnTo>
                    <a:pt x="1347" y="16"/>
                  </a:lnTo>
                  <a:lnTo>
                    <a:pt x="1443" y="16"/>
                  </a:lnTo>
                  <a:lnTo>
                    <a:pt x="1443" y="1"/>
                  </a:lnTo>
                  <a:close/>
                  <a:moveTo>
                    <a:pt x="1539" y="1"/>
                  </a:moveTo>
                  <a:lnTo>
                    <a:pt x="1539" y="16"/>
                  </a:lnTo>
                  <a:lnTo>
                    <a:pt x="1635" y="16"/>
                  </a:lnTo>
                  <a:lnTo>
                    <a:pt x="1635" y="1"/>
                  </a:lnTo>
                  <a:close/>
                  <a:moveTo>
                    <a:pt x="1731" y="1"/>
                  </a:moveTo>
                  <a:lnTo>
                    <a:pt x="1731" y="16"/>
                  </a:lnTo>
                  <a:lnTo>
                    <a:pt x="1828" y="16"/>
                  </a:lnTo>
                  <a:lnTo>
                    <a:pt x="1828" y="1"/>
                  </a:lnTo>
                  <a:close/>
                  <a:moveTo>
                    <a:pt x="1924" y="1"/>
                  </a:moveTo>
                  <a:lnTo>
                    <a:pt x="1924" y="16"/>
                  </a:lnTo>
                  <a:lnTo>
                    <a:pt x="2020" y="16"/>
                  </a:lnTo>
                  <a:lnTo>
                    <a:pt x="2020" y="1"/>
                  </a:lnTo>
                  <a:close/>
                  <a:moveTo>
                    <a:pt x="2116" y="1"/>
                  </a:moveTo>
                  <a:lnTo>
                    <a:pt x="2116" y="16"/>
                  </a:lnTo>
                  <a:lnTo>
                    <a:pt x="2212" y="16"/>
                  </a:lnTo>
                  <a:lnTo>
                    <a:pt x="2212" y="1"/>
                  </a:lnTo>
                  <a:close/>
                  <a:moveTo>
                    <a:pt x="2309" y="1"/>
                  </a:moveTo>
                  <a:lnTo>
                    <a:pt x="2309" y="16"/>
                  </a:lnTo>
                  <a:lnTo>
                    <a:pt x="2405" y="16"/>
                  </a:lnTo>
                  <a:lnTo>
                    <a:pt x="2405" y="1"/>
                  </a:lnTo>
                  <a:close/>
                  <a:moveTo>
                    <a:pt x="2516" y="1"/>
                  </a:moveTo>
                  <a:lnTo>
                    <a:pt x="2501" y="16"/>
                  </a:lnTo>
                  <a:lnTo>
                    <a:pt x="2597" y="16"/>
                  </a:lnTo>
                  <a:lnTo>
                    <a:pt x="2597" y="1"/>
                  </a:lnTo>
                  <a:close/>
                  <a:moveTo>
                    <a:pt x="2709" y="1"/>
                  </a:moveTo>
                  <a:lnTo>
                    <a:pt x="2693" y="16"/>
                  </a:lnTo>
                  <a:lnTo>
                    <a:pt x="2789" y="16"/>
                  </a:lnTo>
                  <a:lnTo>
                    <a:pt x="2789" y="1"/>
                  </a:lnTo>
                  <a:close/>
                  <a:moveTo>
                    <a:pt x="2901" y="1"/>
                  </a:moveTo>
                  <a:lnTo>
                    <a:pt x="2886" y="16"/>
                  </a:lnTo>
                  <a:lnTo>
                    <a:pt x="2982" y="16"/>
                  </a:lnTo>
                  <a:lnTo>
                    <a:pt x="2982" y="1"/>
                  </a:lnTo>
                  <a:close/>
                  <a:moveTo>
                    <a:pt x="3093" y="1"/>
                  </a:moveTo>
                  <a:lnTo>
                    <a:pt x="3078" y="16"/>
                  </a:lnTo>
                  <a:lnTo>
                    <a:pt x="3174" y="16"/>
                  </a:lnTo>
                  <a:lnTo>
                    <a:pt x="3174" y="1"/>
                  </a:lnTo>
                  <a:close/>
                  <a:moveTo>
                    <a:pt x="3286" y="1"/>
                  </a:moveTo>
                  <a:lnTo>
                    <a:pt x="3270" y="16"/>
                  </a:lnTo>
                  <a:lnTo>
                    <a:pt x="3366" y="16"/>
                  </a:lnTo>
                  <a:lnTo>
                    <a:pt x="3366" y="1"/>
                  </a:lnTo>
                  <a:close/>
                  <a:moveTo>
                    <a:pt x="3478" y="1"/>
                  </a:moveTo>
                  <a:lnTo>
                    <a:pt x="3463" y="16"/>
                  </a:lnTo>
                  <a:lnTo>
                    <a:pt x="3559" y="16"/>
                  </a:lnTo>
                  <a:lnTo>
                    <a:pt x="3559" y="1"/>
                  </a:lnTo>
                  <a:close/>
                  <a:moveTo>
                    <a:pt x="3670" y="1"/>
                  </a:moveTo>
                  <a:lnTo>
                    <a:pt x="3655" y="16"/>
                  </a:lnTo>
                  <a:lnTo>
                    <a:pt x="3767" y="16"/>
                  </a:lnTo>
                  <a:lnTo>
                    <a:pt x="3751" y="1"/>
                  </a:lnTo>
                  <a:close/>
                  <a:moveTo>
                    <a:pt x="3863" y="1"/>
                  </a:moveTo>
                  <a:lnTo>
                    <a:pt x="3847" y="16"/>
                  </a:lnTo>
                  <a:lnTo>
                    <a:pt x="3959" y="16"/>
                  </a:lnTo>
                  <a:lnTo>
                    <a:pt x="3943" y="1"/>
                  </a:lnTo>
                  <a:close/>
                  <a:moveTo>
                    <a:pt x="4055" y="1"/>
                  </a:moveTo>
                  <a:lnTo>
                    <a:pt x="4040" y="16"/>
                  </a:lnTo>
                  <a:lnTo>
                    <a:pt x="4151" y="16"/>
                  </a:lnTo>
                  <a:lnTo>
                    <a:pt x="4136" y="1"/>
                  </a:lnTo>
                  <a:close/>
                  <a:moveTo>
                    <a:pt x="4247" y="1"/>
                  </a:moveTo>
                  <a:lnTo>
                    <a:pt x="4232" y="16"/>
                  </a:lnTo>
                  <a:lnTo>
                    <a:pt x="4344" y="16"/>
                  </a:lnTo>
                  <a:lnTo>
                    <a:pt x="4328" y="1"/>
                  </a:lnTo>
                  <a:close/>
                  <a:moveTo>
                    <a:pt x="4440" y="1"/>
                  </a:moveTo>
                  <a:lnTo>
                    <a:pt x="4424" y="16"/>
                  </a:lnTo>
                  <a:lnTo>
                    <a:pt x="4536" y="16"/>
                  </a:lnTo>
                  <a:lnTo>
                    <a:pt x="4521" y="1"/>
                  </a:lnTo>
                  <a:close/>
                  <a:moveTo>
                    <a:pt x="4632" y="1"/>
                  </a:moveTo>
                  <a:lnTo>
                    <a:pt x="4617" y="16"/>
                  </a:lnTo>
                  <a:lnTo>
                    <a:pt x="4728" y="16"/>
                  </a:lnTo>
                  <a:lnTo>
                    <a:pt x="4713" y="1"/>
                  </a:lnTo>
                  <a:close/>
                  <a:moveTo>
                    <a:pt x="4824" y="1"/>
                  </a:moveTo>
                  <a:lnTo>
                    <a:pt x="4809" y="16"/>
                  </a:lnTo>
                  <a:lnTo>
                    <a:pt x="4921" y="16"/>
                  </a:lnTo>
                  <a:lnTo>
                    <a:pt x="4905" y="1"/>
                  </a:lnTo>
                  <a:close/>
                  <a:moveTo>
                    <a:pt x="5017" y="1"/>
                  </a:moveTo>
                  <a:lnTo>
                    <a:pt x="5001" y="16"/>
                  </a:lnTo>
                  <a:lnTo>
                    <a:pt x="5113" y="16"/>
                  </a:lnTo>
                  <a:lnTo>
                    <a:pt x="5098" y="1"/>
                  </a:lnTo>
                  <a:close/>
                  <a:moveTo>
                    <a:pt x="5209" y="1"/>
                  </a:moveTo>
                  <a:lnTo>
                    <a:pt x="5209" y="16"/>
                  </a:lnTo>
                  <a:lnTo>
                    <a:pt x="5305" y="16"/>
                  </a:lnTo>
                  <a:lnTo>
                    <a:pt x="5290" y="1"/>
                  </a:lnTo>
                  <a:close/>
                  <a:moveTo>
                    <a:pt x="5401" y="1"/>
                  </a:moveTo>
                  <a:lnTo>
                    <a:pt x="5401" y="16"/>
                  </a:lnTo>
                  <a:lnTo>
                    <a:pt x="5498" y="16"/>
                  </a:lnTo>
                  <a:lnTo>
                    <a:pt x="5482" y="1"/>
                  </a:lnTo>
                  <a:close/>
                  <a:moveTo>
                    <a:pt x="5594" y="1"/>
                  </a:moveTo>
                  <a:lnTo>
                    <a:pt x="5594" y="16"/>
                  </a:lnTo>
                  <a:lnTo>
                    <a:pt x="5690" y="16"/>
                  </a:lnTo>
                  <a:lnTo>
                    <a:pt x="5675" y="1"/>
                  </a:lnTo>
                  <a:close/>
                  <a:moveTo>
                    <a:pt x="5786" y="1"/>
                  </a:moveTo>
                  <a:lnTo>
                    <a:pt x="5786" y="16"/>
                  </a:lnTo>
                  <a:lnTo>
                    <a:pt x="5882" y="16"/>
                  </a:lnTo>
                  <a:lnTo>
                    <a:pt x="5867" y="1"/>
                  </a:lnTo>
                  <a:close/>
                  <a:moveTo>
                    <a:pt x="5979" y="1"/>
                  </a:moveTo>
                  <a:lnTo>
                    <a:pt x="5979" y="16"/>
                  </a:lnTo>
                  <a:lnTo>
                    <a:pt x="6075" y="16"/>
                  </a:lnTo>
                  <a:lnTo>
                    <a:pt x="6059" y="1"/>
                  </a:lnTo>
                  <a:close/>
                  <a:moveTo>
                    <a:pt x="6171" y="1"/>
                  </a:moveTo>
                  <a:lnTo>
                    <a:pt x="6171" y="16"/>
                  </a:lnTo>
                  <a:lnTo>
                    <a:pt x="6267" y="16"/>
                  </a:lnTo>
                  <a:lnTo>
                    <a:pt x="6252" y="1"/>
                  </a:lnTo>
                  <a:close/>
                  <a:moveTo>
                    <a:pt x="6363" y="1"/>
                  </a:moveTo>
                  <a:lnTo>
                    <a:pt x="6363" y="16"/>
                  </a:lnTo>
                  <a:lnTo>
                    <a:pt x="6459" y="16"/>
                  </a:lnTo>
                  <a:lnTo>
                    <a:pt x="6459" y="1"/>
                  </a:lnTo>
                  <a:close/>
                  <a:moveTo>
                    <a:pt x="6556" y="1"/>
                  </a:moveTo>
                  <a:lnTo>
                    <a:pt x="6556" y="16"/>
                  </a:lnTo>
                  <a:lnTo>
                    <a:pt x="6652" y="16"/>
                  </a:lnTo>
                  <a:lnTo>
                    <a:pt x="6652" y="1"/>
                  </a:lnTo>
                  <a:close/>
                  <a:moveTo>
                    <a:pt x="6748" y="1"/>
                  </a:moveTo>
                  <a:lnTo>
                    <a:pt x="6748" y="16"/>
                  </a:lnTo>
                  <a:lnTo>
                    <a:pt x="6844" y="16"/>
                  </a:lnTo>
                  <a:lnTo>
                    <a:pt x="6844" y="1"/>
                  </a:lnTo>
                  <a:close/>
                  <a:moveTo>
                    <a:pt x="6940" y="1"/>
                  </a:moveTo>
                  <a:lnTo>
                    <a:pt x="6940" y="16"/>
                  </a:lnTo>
                  <a:lnTo>
                    <a:pt x="7036" y="16"/>
                  </a:lnTo>
                  <a:lnTo>
                    <a:pt x="7036" y="1"/>
                  </a:lnTo>
                  <a:close/>
                  <a:moveTo>
                    <a:pt x="7133" y="1"/>
                  </a:moveTo>
                  <a:lnTo>
                    <a:pt x="7133" y="16"/>
                  </a:lnTo>
                  <a:lnTo>
                    <a:pt x="7229" y="16"/>
                  </a:lnTo>
                  <a:lnTo>
                    <a:pt x="7229" y="1"/>
                  </a:lnTo>
                  <a:close/>
                  <a:moveTo>
                    <a:pt x="7325" y="1"/>
                  </a:moveTo>
                  <a:lnTo>
                    <a:pt x="7325" y="16"/>
                  </a:lnTo>
                  <a:lnTo>
                    <a:pt x="7421" y="16"/>
                  </a:lnTo>
                  <a:lnTo>
                    <a:pt x="7421" y="1"/>
                  </a:lnTo>
                  <a:close/>
                  <a:moveTo>
                    <a:pt x="7517" y="1"/>
                  </a:moveTo>
                  <a:lnTo>
                    <a:pt x="7517" y="16"/>
                  </a:lnTo>
                  <a:lnTo>
                    <a:pt x="7614" y="16"/>
                  </a:lnTo>
                  <a:lnTo>
                    <a:pt x="7614" y="1"/>
                  </a:lnTo>
                  <a:close/>
                  <a:moveTo>
                    <a:pt x="7710" y="1"/>
                  </a:moveTo>
                  <a:lnTo>
                    <a:pt x="7710" y="16"/>
                  </a:lnTo>
                  <a:lnTo>
                    <a:pt x="7806" y="16"/>
                  </a:lnTo>
                  <a:lnTo>
                    <a:pt x="7806" y="1"/>
                  </a:lnTo>
                  <a:close/>
                  <a:moveTo>
                    <a:pt x="7917" y="1"/>
                  </a:moveTo>
                  <a:lnTo>
                    <a:pt x="7902" y="16"/>
                  </a:lnTo>
                  <a:lnTo>
                    <a:pt x="7998" y="16"/>
                  </a:lnTo>
                  <a:lnTo>
                    <a:pt x="7998" y="1"/>
                  </a:lnTo>
                  <a:close/>
                  <a:moveTo>
                    <a:pt x="8110" y="1"/>
                  </a:moveTo>
                  <a:lnTo>
                    <a:pt x="8094" y="16"/>
                  </a:lnTo>
                  <a:lnTo>
                    <a:pt x="8191" y="16"/>
                  </a:lnTo>
                  <a:lnTo>
                    <a:pt x="8191" y="1"/>
                  </a:lnTo>
                  <a:close/>
                  <a:moveTo>
                    <a:pt x="8302" y="1"/>
                  </a:moveTo>
                  <a:lnTo>
                    <a:pt x="8287" y="16"/>
                  </a:lnTo>
                  <a:lnTo>
                    <a:pt x="8383" y="16"/>
                  </a:lnTo>
                  <a:lnTo>
                    <a:pt x="8383" y="1"/>
                  </a:lnTo>
                  <a:close/>
                  <a:moveTo>
                    <a:pt x="8494" y="1"/>
                  </a:moveTo>
                  <a:lnTo>
                    <a:pt x="8479" y="16"/>
                  </a:lnTo>
                  <a:lnTo>
                    <a:pt x="8575" y="16"/>
                  </a:lnTo>
                  <a:lnTo>
                    <a:pt x="8575" y="1"/>
                  </a:lnTo>
                  <a:close/>
                  <a:moveTo>
                    <a:pt x="8687" y="1"/>
                  </a:moveTo>
                  <a:lnTo>
                    <a:pt x="8671" y="16"/>
                  </a:lnTo>
                  <a:lnTo>
                    <a:pt x="8768" y="16"/>
                  </a:lnTo>
                  <a:lnTo>
                    <a:pt x="8768" y="1"/>
                  </a:lnTo>
                  <a:close/>
                  <a:moveTo>
                    <a:pt x="8879" y="1"/>
                  </a:moveTo>
                  <a:lnTo>
                    <a:pt x="8864" y="16"/>
                  </a:lnTo>
                  <a:lnTo>
                    <a:pt x="8960" y="16"/>
                  </a:lnTo>
                  <a:lnTo>
                    <a:pt x="8960" y="1"/>
                  </a:lnTo>
                  <a:close/>
                  <a:moveTo>
                    <a:pt x="9072" y="1"/>
                  </a:moveTo>
                  <a:lnTo>
                    <a:pt x="9056" y="16"/>
                  </a:lnTo>
                  <a:lnTo>
                    <a:pt x="9168" y="16"/>
                  </a:lnTo>
                  <a:lnTo>
                    <a:pt x="9152" y="1"/>
                  </a:lnTo>
                  <a:close/>
                  <a:moveTo>
                    <a:pt x="9264" y="1"/>
                  </a:moveTo>
                  <a:lnTo>
                    <a:pt x="9248" y="16"/>
                  </a:lnTo>
                  <a:lnTo>
                    <a:pt x="9360" y="16"/>
                  </a:lnTo>
                  <a:lnTo>
                    <a:pt x="9345" y="1"/>
                  </a:lnTo>
                  <a:close/>
                  <a:moveTo>
                    <a:pt x="9456" y="1"/>
                  </a:moveTo>
                  <a:lnTo>
                    <a:pt x="9441" y="16"/>
                  </a:lnTo>
                  <a:lnTo>
                    <a:pt x="9552" y="16"/>
                  </a:lnTo>
                  <a:lnTo>
                    <a:pt x="9537" y="1"/>
                  </a:lnTo>
                  <a:close/>
                  <a:moveTo>
                    <a:pt x="9649" y="1"/>
                  </a:moveTo>
                  <a:lnTo>
                    <a:pt x="9633" y="16"/>
                  </a:lnTo>
                  <a:lnTo>
                    <a:pt x="9745" y="16"/>
                  </a:lnTo>
                  <a:lnTo>
                    <a:pt x="9729" y="1"/>
                  </a:lnTo>
                  <a:close/>
                  <a:moveTo>
                    <a:pt x="9841" y="1"/>
                  </a:moveTo>
                  <a:lnTo>
                    <a:pt x="9826" y="16"/>
                  </a:lnTo>
                  <a:lnTo>
                    <a:pt x="9937" y="16"/>
                  </a:lnTo>
                  <a:lnTo>
                    <a:pt x="9922" y="1"/>
                  </a:lnTo>
                  <a:close/>
                  <a:moveTo>
                    <a:pt x="10033" y="1"/>
                  </a:moveTo>
                  <a:lnTo>
                    <a:pt x="10018" y="16"/>
                  </a:lnTo>
                  <a:lnTo>
                    <a:pt x="10129" y="16"/>
                  </a:lnTo>
                  <a:lnTo>
                    <a:pt x="10114" y="1"/>
                  </a:lnTo>
                  <a:close/>
                  <a:moveTo>
                    <a:pt x="10226" y="1"/>
                  </a:moveTo>
                  <a:lnTo>
                    <a:pt x="10210" y="16"/>
                  </a:lnTo>
                  <a:lnTo>
                    <a:pt x="10322" y="16"/>
                  </a:lnTo>
                  <a:lnTo>
                    <a:pt x="10306" y="1"/>
                  </a:lnTo>
                  <a:close/>
                  <a:moveTo>
                    <a:pt x="10418" y="1"/>
                  </a:moveTo>
                  <a:lnTo>
                    <a:pt x="10403" y="16"/>
                  </a:lnTo>
                  <a:lnTo>
                    <a:pt x="10514" y="16"/>
                  </a:lnTo>
                  <a:lnTo>
                    <a:pt x="10499" y="1"/>
                  </a:lnTo>
                  <a:close/>
                  <a:moveTo>
                    <a:pt x="10610" y="1"/>
                  </a:moveTo>
                  <a:lnTo>
                    <a:pt x="10595" y="16"/>
                  </a:lnTo>
                  <a:lnTo>
                    <a:pt x="10706" y="16"/>
                  </a:lnTo>
                  <a:lnTo>
                    <a:pt x="10691" y="1"/>
                  </a:lnTo>
                  <a:close/>
                  <a:moveTo>
                    <a:pt x="10803" y="1"/>
                  </a:moveTo>
                  <a:lnTo>
                    <a:pt x="10803" y="16"/>
                  </a:lnTo>
                  <a:lnTo>
                    <a:pt x="10883" y="16"/>
                  </a:lnTo>
                  <a:lnTo>
                    <a:pt x="10883" y="1"/>
                  </a:lnTo>
                  <a:close/>
                </a:path>
              </a:pathLst>
            </a:custGeom>
            <a:solidFill>
              <a:schemeClr val="accent4"/>
            </a:solidFill>
            <a:ln w="9525" cap="flat" cmpd="sng">
              <a:solidFill>
                <a:schemeClr val="accent4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" name="Google Shape;33;p3"/>
            <p:cNvSpPr/>
            <p:nvPr/>
          </p:nvSpPr>
          <p:spPr>
            <a:xfrm>
              <a:off x="3121551" y="3411889"/>
              <a:ext cx="2994161" cy="4402"/>
            </a:xfrm>
            <a:custGeom>
              <a:avLst/>
              <a:gdLst/>
              <a:ahLst/>
              <a:cxnLst/>
              <a:rect l="l" t="t" r="r" b="b"/>
              <a:pathLst>
                <a:path w="10884" h="16" extrusionOk="0">
                  <a:moveTo>
                    <a:pt x="0" y="0"/>
                  </a:moveTo>
                  <a:lnTo>
                    <a:pt x="0" y="16"/>
                  </a:lnTo>
                  <a:lnTo>
                    <a:pt x="81" y="16"/>
                  </a:lnTo>
                  <a:lnTo>
                    <a:pt x="96" y="0"/>
                  </a:lnTo>
                  <a:close/>
                  <a:moveTo>
                    <a:pt x="193" y="0"/>
                  </a:moveTo>
                  <a:lnTo>
                    <a:pt x="193" y="16"/>
                  </a:lnTo>
                  <a:lnTo>
                    <a:pt x="273" y="16"/>
                  </a:lnTo>
                  <a:lnTo>
                    <a:pt x="289" y="0"/>
                  </a:lnTo>
                  <a:close/>
                  <a:moveTo>
                    <a:pt x="385" y="0"/>
                  </a:moveTo>
                  <a:lnTo>
                    <a:pt x="385" y="16"/>
                  </a:lnTo>
                  <a:lnTo>
                    <a:pt x="466" y="16"/>
                  </a:lnTo>
                  <a:lnTo>
                    <a:pt x="481" y="0"/>
                  </a:lnTo>
                  <a:close/>
                  <a:moveTo>
                    <a:pt x="577" y="0"/>
                  </a:moveTo>
                  <a:lnTo>
                    <a:pt x="577" y="16"/>
                  </a:lnTo>
                  <a:lnTo>
                    <a:pt x="658" y="16"/>
                  </a:lnTo>
                  <a:lnTo>
                    <a:pt x="674" y="0"/>
                  </a:lnTo>
                  <a:close/>
                  <a:moveTo>
                    <a:pt x="770" y="0"/>
                  </a:moveTo>
                  <a:lnTo>
                    <a:pt x="770" y="16"/>
                  </a:lnTo>
                  <a:lnTo>
                    <a:pt x="850" y="16"/>
                  </a:lnTo>
                  <a:lnTo>
                    <a:pt x="866" y="0"/>
                  </a:lnTo>
                  <a:close/>
                  <a:moveTo>
                    <a:pt x="962" y="0"/>
                  </a:moveTo>
                  <a:lnTo>
                    <a:pt x="962" y="16"/>
                  </a:lnTo>
                  <a:lnTo>
                    <a:pt x="1058" y="16"/>
                  </a:lnTo>
                  <a:lnTo>
                    <a:pt x="1058" y="0"/>
                  </a:lnTo>
                  <a:close/>
                  <a:moveTo>
                    <a:pt x="1154" y="0"/>
                  </a:moveTo>
                  <a:lnTo>
                    <a:pt x="1154" y="16"/>
                  </a:lnTo>
                  <a:lnTo>
                    <a:pt x="1251" y="16"/>
                  </a:lnTo>
                  <a:lnTo>
                    <a:pt x="1251" y="0"/>
                  </a:lnTo>
                  <a:close/>
                  <a:moveTo>
                    <a:pt x="1347" y="0"/>
                  </a:moveTo>
                  <a:lnTo>
                    <a:pt x="1347" y="16"/>
                  </a:lnTo>
                  <a:lnTo>
                    <a:pt x="1443" y="16"/>
                  </a:lnTo>
                  <a:lnTo>
                    <a:pt x="1443" y="0"/>
                  </a:lnTo>
                  <a:close/>
                  <a:moveTo>
                    <a:pt x="1539" y="0"/>
                  </a:moveTo>
                  <a:lnTo>
                    <a:pt x="1539" y="16"/>
                  </a:lnTo>
                  <a:lnTo>
                    <a:pt x="1635" y="16"/>
                  </a:lnTo>
                  <a:lnTo>
                    <a:pt x="1635" y="0"/>
                  </a:lnTo>
                  <a:close/>
                  <a:moveTo>
                    <a:pt x="1731" y="0"/>
                  </a:moveTo>
                  <a:lnTo>
                    <a:pt x="1731" y="16"/>
                  </a:lnTo>
                  <a:lnTo>
                    <a:pt x="1828" y="16"/>
                  </a:lnTo>
                  <a:lnTo>
                    <a:pt x="1828" y="0"/>
                  </a:lnTo>
                  <a:close/>
                  <a:moveTo>
                    <a:pt x="1924" y="0"/>
                  </a:moveTo>
                  <a:lnTo>
                    <a:pt x="1924" y="16"/>
                  </a:lnTo>
                  <a:lnTo>
                    <a:pt x="2020" y="16"/>
                  </a:lnTo>
                  <a:lnTo>
                    <a:pt x="2020" y="0"/>
                  </a:lnTo>
                  <a:close/>
                  <a:moveTo>
                    <a:pt x="2116" y="0"/>
                  </a:moveTo>
                  <a:lnTo>
                    <a:pt x="2116" y="16"/>
                  </a:lnTo>
                  <a:lnTo>
                    <a:pt x="2212" y="16"/>
                  </a:lnTo>
                  <a:lnTo>
                    <a:pt x="2212" y="0"/>
                  </a:lnTo>
                  <a:close/>
                  <a:moveTo>
                    <a:pt x="2309" y="0"/>
                  </a:moveTo>
                  <a:lnTo>
                    <a:pt x="2309" y="16"/>
                  </a:lnTo>
                  <a:lnTo>
                    <a:pt x="2405" y="16"/>
                  </a:lnTo>
                  <a:lnTo>
                    <a:pt x="2405" y="0"/>
                  </a:lnTo>
                  <a:close/>
                  <a:moveTo>
                    <a:pt x="2501" y="0"/>
                  </a:moveTo>
                  <a:lnTo>
                    <a:pt x="2516" y="16"/>
                  </a:lnTo>
                  <a:lnTo>
                    <a:pt x="2597" y="16"/>
                  </a:lnTo>
                  <a:lnTo>
                    <a:pt x="2597" y="0"/>
                  </a:lnTo>
                  <a:close/>
                  <a:moveTo>
                    <a:pt x="2693" y="0"/>
                  </a:moveTo>
                  <a:lnTo>
                    <a:pt x="2709" y="16"/>
                  </a:lnTo>
                  <a:lnTo>
                    <a:pt x="2789" y="16"/>
                  </a:lnTo>
                  <a:lnTo>
                    <a:pt x="2789" y="0"/>
                  </a:lnTo>
                  <a:close/>
                  <a:moveTo>
                    <a:pt x="2886" y="0"/>
                  </a:moveTo>
                  <a:lnTo>
                    <a:pt x="2901" y="16"/>
                  </a:lnTo>
                  <a:lnTo>
                    <a:pt x="2982" y="16"/>
                  </a:lnTo>
                  <a:lnTo>
                    <a:pt x="2982" y="0"/>
                  </a:lnTo>
                  <a:close/>
                  <a:moveTo>
                    <a:pt x="3078" y="0"/>
                  </a:moveTo>
                  <a:lnTo>
                    <a:pt x="3093" y="16"/>
                  </a:lnTo>
                  <a:lnTo>
                    <a:pt x="3174" y="16"/>
                  </a:lnTo>
                  <a:lnTo>
                    <a:pt x="3174" y="0"/>
                  </a:lnTo>
                  <a:close/>
                  <a:moveTo>
                    <a:pt x="3270" y="0"/>
                  </a:moveTo>
                  <a:lnTo>
                    <a:pt x="3286" y="16"/>
                  </a:lnTo>
                  <a:lnTo>
                    <a:pt x="3366" y="16"/>
                  </a:lnTo>
                  <a:lnTo>
                    <a:pt x="3366" y="0"/>
                  </a:lnTo>
                  <a:close/>
                  <a:moveTo>
                    <a:pt x="3463" y="0"/>
                  </a:moveTo>
                  <a:lnTo>
                    <a:pt x="3478" y="16"/>
                  </a:lnTo>
                  <a:lnTo>
                    <a:pt x="3559" y="16"/>
                  </a:lnTo>
                  <a:lnTo>
                    <a:pt x="3559" y="0"/>
                  </a:lnTo>
                  <a:close/>
                  <a:moveTo>
                    <a:pt x="3655" y="0"/>
                  </a:moveTo>
                  <a:lnTo>
                    <a:pt x="3670" y="16"/>
                  </a:lnTo>
                  <a:lnTo>
                    <a:pt x="3751" y="16"/>
                  </a:lnTo>
                  <a:lnTo>
                    <a:pt x="3767" y="0"/>
                  </a:lnTo>
                  <a:close/>
                  <a:moveTo>
                    <a:pt x="3847" y="0"/>
                  </a:moveTo>
                  <a:lnTo>
                    <a:pt x="3863" y="16"/>
                  </a:lnTo>
                  <a:lnTo>
                    <a:pt x="3943" y="16"/>
                  </a:lnTo>
                  <a:lnTo>
                    <a:pt x="3959" y="0"/>
                  </a:lnTo>
                  <a:close/>
                  <a:moveTo>
                    <a:pt x="4040" y="0"/>
                  </a:moveTo>
                  <a:lnTo>
                    <a:pt x="4055" y="16"/>
                  </a:lnTo>
                  <a:lnTo>
                    <a:pt x="4136" y="16"/>
                  </a:lnTo>
                  <a:lnTo>
                    <a:pt x="4151" y="0"/>
                  </a:lnTo>
                  <a:close/>
                  <a:moveTo>
                    <a:pt x="4232" y="0"/>
                  </a:moveTo>
                  <a:lnTo>
                    <a:pt x="4247" y="16"/>
                  </a:lnTo>
                  <a:lnTo>
                    <a:pt x="4328" y="16"/>
                  </a:lnTo>
                  <a:lnTo>
                    <a:pt x="4344" y="0"/>
                  </a:lnTo>
                  <a:close/>
                  <a:moveTo>
                    <a:pt x="4424" y="0"/>
                  </a:moveTo>
                  <a:lnTo>
                    <a:pt x="4440" y="16"/>
                  </a:lnTo>
                  <a:lnTo>
                    <a:pt x="4521" y="16"/>
                  </a:lnTo>
                  <a:lnTo>
                    <a:pt x="4536" y="0"/>
                  </a:lnTo>
                  <a:close/>
                  <a:moveTo>
                    <a:pt x="4617" y="0"/>
                  </a:moveTo>
                  <a:lnTo>
                    <a:pt x="4632" y="16"/>
                  </a:lnTo>
                  <a:lnTo>
                    <a:pt x="4713" y="16"/>
                  </a:lnTo>
                  <a:lnTo>
                    <a:pt x="4728" y="0"/>
                  </a:lnTo>
                  <a:close/>
                  <a:moveTo>
                    <a:pt x="4809" y="0"/>
                  </a:moveTo>
                  <a:lnTo>
                    <a:pt x="4824" y="16"/>
                  </a:lnTo>
                  <a:lnTo>
                    <a:pt x="4905" y="16"/>
                  </a:lnTo>
                  <a:lnTo>
                    <a:pt x="4921" y="0"/>
                  </a:lnTo>
                  <a:close/>
                  <a:moveTo>
                    <a:pt x="5001" y="0"/>
                  </a:moveTo>
                  <a:lnTo>
                    <a:pt x="5017" y="16"/>
                  </a:lnTo>
                  <a:lnTo>
                    <a:pt x="5098" y="16"/>
                  </a:lnTo>
                  <a:lnTo>
                    <a:pt x="5113" y="0"/>
                  </a:lnTo>
                  <a:close/>
                  <a:moveTo>
                    <a:pt x="5209" y="0"/>
                  </a:moveTo>
                  <a:lnTo>
                    <a:pt x="5209" y="16"/>
                  </a:lnTo>
                  <a:lnTo>
                    <a:pt x="5290" y="16"/>
                  </a:lnTo>
                  <a:lnTo>
                    <a:pt x="5305" y="0"/>
                  </a:lnTo>
                  <a:close/>
                  <a:moveTo>
                    <a:pt x="5401" y="0"/>
                  </a:moveTo>
                  <a:lnTo>
                    <a:pt x="5401" y="16"/>
                  </a:lnTo>
                  <a:lnTo>
                    <a:pt x="5482" y="16"/>
                  </a:lnTo>
                  <a:lnTo>
                    <a:pt x="5498" y="0"/>
                  </a:lnTo>
                  <a:close/>
                  <a:moveTo>
                    <a:pt x="5594" y="0"/>
                  </a:moveTo>
                  <a:lnTo>
                    <a:pt x="5594" y="16"/>
                  </a:lnTo>
                  <a:lnTo>
                    <a:pt x="5675" y="16"/>
                  </a:lnTo>
                  <a:lnTo>
                    <a:pt x="5690" y="0"/>
                  </a:lnTo>
                  <a:close/>
                  <a:moveTo>
                    <a:pt x="5786" y="0"/>
                  </a:moveTo>
                  <a:lnTo>
                    <a:pt x="5786" y="16"/>
                  </a:lnTo>
                  <a:lnTo>
                    <a:pt x="5867" y="16"/>
                  </a:lnTo>
                  <a:lnTo>
                    <a:pt x="5882" y="0"/>
                  </a:lnTo>
                  <a:close/>
                  <a:moveTo>
                    <a:pt x="5979" y="0"/>
                  </a:moveTo>
                  <a:lnTo>
                    <a:pt x="5979" y="16"/>
                  </a:lnTo>
                  <a:lnTo>
                    <a:pt x="6059" y="16"/>
                  </a:lnTo>
                  <a:lnTo>
                    <a:pt x="6075" y="0"/>
                  </a:lnTo>
                  <a:close/>
                  <a:moveTo>
                    <a:pt x="6171" y="0"/>
                  </a:moveTo>
                  <a:lnTo>
                    <a:pt x="6171" y="16"/>
                  </a:lnTo>
                  <a:lnTo>
                    <a:pt x="6252" y="16"/>
                  </a:lnTo>
                  <a:lnTo>
                    <a:pt x="6267" y="0"/>
                  </a:lnTo>
                  <a:close/>
                  <a:moveTo>
                    <a:pt x="6363" y="0"/>
                  </a:moveTo>
                  <a:lnTo>
                    <a:pt x="6363" y="16"/>
                  </a:lnTo>
                  <a:lnTo>
                    <a:pt x="6459" y="16"/>
                  </a:lnTo>
                  <a:lnTo>
                    <a:pt x="6459" y="0"/>
                  </a:lnTo>
                  <a:close/>
                  <a:moveTo>
                    <a:pt x="6556" y="0"/>
                  </a:moveTo>
                  <a:lnTo>
                    <a:pt x="6556" y="16"/>
                  </a:lnTo>
                  <a:lnTo>
                    <a:pt x="6652" y="16"/>
                  </a:lnTo>
                  <a:lnTo>
                    <a:pt x="6652" y="0"/>
                  </a:lnTo>
                  <a:close/>
                  <a:moveTo>
                    <a:pt x="6748" y="0"/>
                  </a:moveTo>
                  <a:lnTo>
                    <a:pt x="6748" y="16"/>
                  </a:lnTo>
                  <a:lnTo>
                    <a:pt x="6844" y="16"/>
                  </a:lnTo>
                  <a:lnTo>
                    <a:pt x="6844" y="0"/>
                  </a:lnTo>
                  <a:close/>
                  <a:moveTo>
                    <a:pt x="6940" y="0"/>
                  </a:moveTo>
                  <a:lnTo>
                    <a:pt x="6940" y="16"/>
                  </a:lnTo>
                  <a:lnTo>
                    <a:pt x="7036" y="16"/>
                  </a:lnTo>
                  <a:lnTo>
                    <a:pt x="7036" y="0"/>
                  </a:lnTo>
                  <a:close/>
                  <a:moveTo>
                    <a:pt x="7133" y="0"/>
                  </a:moveTo>
                  <a:lnTo>
                    <a:pt x="7133" y="16"/>
                  </a:lnTo>
                  <a:lnTo>
                    <a:pt x="7229" y="16"/>
                  </a:lnTo>
                  <a:lnTo>
                    <a:pt x="7229" y="0"/>
                  </a:lnTo>
                  <a:close/>
                  <a:moveTo>
                    <a:pt x="7325" y="0"/>
                  </a:moveTo>
                  <a:lnTo>
                    <a:pt x="7325" y="16"/>
                  </a:lnTo>
                  <a:lnTo>
                    <a:pt x="7421" y="16"/>
                  </a:lnTo>
                  <a:lnTo>
                    <a:pt x="7421" y="0"/>
                  </a:lnTo>
                  <a:close/>
                  <a:moveTo>
                    <a:pt x="7517" y="0"/>
                  </a:moveTo>
                  <a:lnTo>
                    <a:pt x="7517" y="16"/>
                  </a:lnTo>
                  <a:lnTo>
                    <a:pt x="7614" y="16"/>
                  </a:lnTo>
                  <a:lnTo>
                    <a:pt x="7614" y="0"/>
                  </a:lnTo>
                  <a:close/>
                  <a:moveTo>
                    <a:pt x="7710" y="0"/>
                  </a:moveTo>
                  <a:lnTo>
                    <a:pt x="7710" y="16"/>
                  </a:lnTo>
                  <a:lnTo>
                    <a:pt x="7806" y="16"/>
                  </a:lnTo>
                  <a:lnTo>
                    <a:pt x="7806" y="0"/>
                  </a:lnTo>
                  <a:close/>
                  <a:moveTo>
                    <a:pt x="7902" y="0"/>
                  </a:moveTo>
                  <a:lnTo>
                    <a:pt x="7917" y="16"/>
                  </a:lnTo>
                  <a:lnTo>
                    <a:pt x="7998" y="16"/>
                  </a:lnTo>
                  <a:lnTo>
                    <a:pt x="7998" y="0"/>
                  </a:lnTo>
                  <a:close/>
                  <a:moveTo>
                    <a:pt x="8094" y="0"/>
                  </a:moveTo>
                  <a:lnTo>
                    <a:pt x="8110" y="16"/>
                  </a:lnTo>
                  <a:lnTo>
                    <a:pt x="8191" y="16"/>
                  </a:lnTo>
                  <a:lnTo>
                    <a:pt x="8191" y="0"/>
                  </a:lnTo>
                  <a:close/>
                  <a:moveTo>
                    <a:pt x="8287" y="0"/>
                  </a:moveTo>
                  <a:lnTo>
                    <a:pt x="8302" y="16"/>
                  </a:lnTo>
                  <a:lnTo>
                    <a:pt x="8383" y="16"/>
                  </a:lnTo>
                  <a:lnTo>
                    <a:pt x="8383" y="0"/>
                  </a:lnTo>
                  <a:close/>
                  <a:moveTo>
                    <a:pt x="8479" y="0"/>
                  </a:moveTo>
                  <a:lnTo>
                    <a:pt x="8494" y="16"/>
                  </a:lnTo>
                  <a:lnTo>
                    <a:pt x="8575" y="16"/>
                  </a:lnTo>
                  <a:lnTo>
                    <a:pt x="8575" y="0"/>
                  </a:lnTo>
                  <a:close/>
                  <a:moveTo>
                    <a:pt x="8671" y="0"/>
                  </a:moveTo>
                  <a:lnTo>
                    <a:pt x="8687" y="16"/>
                  </a:lnTo>
                  <a:lnTo>
                    <a:pt x="8768" y="16"/>
                  </a:lnTo>
                  <a:lnTo>
                    <a:pt x="8768" y="0"/>
                  </a:lnTo>
                  <a:close/>
                  <a:moveTo>
                    <a:pt x="8864" y="0"/>
                  </a:moveTo>
                  <a:lnTo>
                    <a:pt x="8879" y="16"/>
                  </a:lnTo>
                  <a:lnTo>
                    <a:pt x="8960" y="16"/>
                  </a:lnTo>
                  <a:lnTo>
                    <a:pt x="8960" y="0"/>
                  </a:lnTo>
                  <a:close/>
                  <a:moveTo>
                    <a:pt x="9056" y="0"/>
                  </a:moveTo>
                  <a:lnTo>
                    <a:pt x="9072" y="16"/>
                  </a:lnTo>
                  <a:lnTo>
                    <a:pt x="9152" y="16"/>
                  </a:lnTo>
                  <a:lnTo>
                    <a:pt x="9168" y="0"/>
                  </a:lnTo>
                  <a:close/>
                  <a:moveTo>
                    <a:pt x="9248" y="0"/>
                  </a:moveTo>
                  <a:lnTo>
                    <a:pt x="9264" y="16"/>
                  </a:lnTo>
                  <a:lnTo>
                    <a:pt x="9345" y="16"/>
                  </a:lnTo>
                  <a:lnTo>
                    <a:pt x="9360" y="0"/>
                  </a:lnTo>
                  <a:close/>
                  <a:moveTo>
                    <a:pt x="9441" y="0"/>
                  </a:moveTo>
                  <a:lnTo>
                    <a:pt x="9456" y="16"/>
                  </a:lnTo>
                  <a:lnTo>
                    <a:pt x="9537" y="16"/>
                  </a:lnTo>
                  <a:lnTo>
                    <a:pt x="9552" y="0"/>
                  </a:lnTo>
                  <a:close/>
                  <a:moveTo>
                    <a:pt x="9633" y="0"/>
                  </a:moveTo>
                  <a:lnTo>
                    <a:pt x="9649" y="16"/>
                  </a:lnTo>
                  <a:lnTo>
                    <a:pt x="9729" y="16"/>
                  </a:lnTo>
                  <a:lnTo>
                    <a:pt x="9745" y="0"/>
                  </a:lnTo>
                  <a:close/>
                  <a:moveTo>
                    <a:pt x="9826" y="0"/>
                  </a:moveTo>
                  <a:lnTo>
                    <a:pt x="9841" y="16"/>
                  </a:lnTo>
                  <a:lnTo>
                    <a:pt x="9922" y="16"/>
                  </a:lnTo>
                  <a:lnTo>
                    <a:pt x="9937" y="0"/>
                  </a:lnTo>
                  <a:close/>
                  <a:moveTo>
                    <a:pt x="10018" y="0"/>
                  </a:moveTo>
                  <a:lnTo>
                    <a:pt x="10033" y="16"/>
                  </a:lnTo>
                  <a:lnTo>
                    <a:pt x="10114" y="16"/>
                  </a:lnTo>
                  <a:lnTo>
                    <a:pt x="10129" y="0"/>
                  </a:lnTo>
                  <a:close/>
                  <a:moveTo>
                    <a:pt x="10210" y="0"/>
                  </a:moveTo>
                  <a:lnTo>
                    <a:pt x="10226" y="16"/>
                  </a:lnTo>
                  <a:lnTo>
                    <a:pt x="10306" y="16"/>
                  </a:lnTo>
                  <a:lnTo>
                    <a:pt x="10322" y="0"/>
                  </a:lnTo>
                  <a:close/>
                  <a:moveTo>
                    <a:pt x="10403" y="0"/>
                  </a:moveTo>
                  <a:lnTo>
                    <a:pt x="10418" y="16"/>
                  </a:lnTo>
                  <a:lnTo>
                    <a:pt x="10499" y="16"/>
                  </a:lnTo>
                  <a:lnTo>
                    <a:pt x="10514" y="0"/>
                  </a:lnTo>
                  <a:close/>
                  <a:moveTo>
                    <a:pt x="10595" y="0"/>
                  </a:moveTo>
                  <a:lnTo>
                    <a:pt x="10610" y="16"/>
                  </a:lnTo>
                  <a:lnTo>
                    <a:pt x="10691" y="16"/>
                  </a:lnTo>
                  <a:lnTo>
                    <a:pt x="10706" y="0"/>
                  </a:lnTo>
                  <a:close/>
                  <a:moveTo>
                    <a:pt x="10803" y="0"/>
                  </a:moveTo>
                  <a:lnTo>
                    <a:pt x="10803" y="16"/>
                  </a:lnTo>
                  <a:lnTo>
                    <a:pt x="10883" y="16"/>
                  </a:lnTo>
                  <a:lnTo>
                    <a:pt x="10883" y="0"/>
                  </a:lnTo>
                  <a:close/>
                </a:path>
              </a:pathLst>
            </a:custGeom>
            <a:solidFill>
              <a:schemeClr val="accent4"/>
            </a:solidFill>
            <a:ln w="9525" cap="flat" cmpd="sng">
              <a:solidFill>
                <a:schemeClr val="accent4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" name="Google Shape;34;p3"/>
            <p:cNvSpPr/>
            <p:nvPr/>
          </p:nvSpPr>
          <p:spPr>
            <a:xfrm>
              <a:off x="3121551" y="3760160"/>
              <a:ext cx="2994161" cy="4402"/>
            </a:xfrm>
            <a:custGeom>
              <a:avLst/>
              <a:gdLst/>
              <a:ahLst/>
              <a:cxnLst/>
              <a:rect l="l" t="t" r="r" b="b"/>
              <a:pathLst>
                <a:path w="10884" h="16" extrusionOk="0">
                  <a:moveTo>
                    <a:pt x="0" y="0"/>
                  </a:moveTo>
                  <a:lnTo>
                    <a:pt x="0" y="15"/>
                  </a:lnTo>
                  <a:lnTo>
                    <a:pt x="96" y="15"/>
                  </a:lnTo>
                  <a:lnTo>
                    <a:pt x="81" y="0"/>
                  </a:lnTo>
                  <a:close/>
                  <a:moveTo>
                    <a:pt x="193" y="0"/>
                  </a:moveTo>
                  <a:lnTo>
                    <a:pt x="193" y="15"/>
                  </a:lnTo>
                  <a:lnTo>
                    <a:pt x="289" y="15"/>
                  </a:lnTo>
                  <a:lnTo>
                    <a:pt x="273" y="0"/>
                  </a:lnTo>
                  <a:close/>
                  <a:moveTo>
                    <a:pt x="385" y="0"/>
                  </a:moveTo>
                  <a:lnTo>
                    <a:pt x="385" y="15"/>
                  </a:lnTo>
                  <a:lnTo>
                    <a:pt x="481" y="15"/>
                  </a:lnTo>
                  <a:lnTo>
                    <a:pt x="466" y="0"/>
                  </a:lnTo>
                  <a:close/>
                  <a:moveTo>
                    <a:pt x="577" y="0"/>
                  </a:moveTo>
                  <a:lnTo>
                    <a:pt x="577" y="15"/>
                  </a:lnTo>
                  <a:lnTo>
                    <a:pt x="674" y="15"/>
                  </a:lnTo>
                  <a:lnTo>
                    <a:pt x="658" y="0"/>
                  </a:lnTo>
                  <a:close/>
                  <a:moveTo>
                    <a:pt x="770" y="0"/>
                  </a:moveTo>
                  <a:lnTo>
                    <a:pt x="770" y="15"/>
                  </a:lnTo>
                  <a:lnTo>
                    <a:pt x="866" y="15"/>
                  </a:lnTo>
                  <a:lnTo>
                    <a:pt x="850" y="0"/>
                  </a:lnTo>
                  <a:close/>
                  <a:moveTo>
                    <a:pt x="962" y="0"/>
                  </a:moveTo>
                  <a:lnTo>
                    <a:pt x="962" y="15"/>
                  </a:lnTo>
                  <a:lnTo>
                    <a:pt x="1058" y="15"/>
                  </a:lnTo>
                  <a:lnTo>
                    <a:pt x="1058" y="0"/>
                  </a:lnTo>
                  <a:close/>
                  <a:moveTo>
                    <a:pt x="1154" y="0"/>
                  </a:moveTo>
                  <a:lnTo>
                    <a:pt x="1154" y="15"/>
                  </a:lnTo>
                  <a:lnTo>
                    <a:pt x="1251" y="15"/>
                  </a:lnTo>
                  <a:lnTo>
                    <a:pt x="1251" y="0"/>
                  </a:lnTo>
                  <a:close/>
                  <a:moveTo>
                    <a:pt x="1347" y="0"/>
                  </a:moveTo>
                  <a:lnTo>
                    <a:pt x="1347" y="15"/>
                  </a:lnTo>
                  <a:lnTo>
                    <a:pt x="1443" y="15"/>
                  </a:lnTo>
                  <a:lnTo>
                    <a:pt x="1443" y="0"/>
                  </a:lnTo>
                  <a:close/>
                  <a:moveTo>
                    <a:pt x="1539" y="0"/>
                  </a:moveTo>
                  <a:lnTo>
                    <a:pt x="1539" y="15"/>
                  </a:lnTo>
                  <a:lnTo>
                    <a:pt x="1635" y="15"/>
                  </a:lnTo>
                  <a:lnTo>
                    <a:pt x="1635" y="0"/>
                  </a:lnTo>
                  <a:close/>
                  <a:moveTo>
                    <a:pt x="1731" y="0"/>
                  </a:moveTo>
                  <a:lnTo>
                    <a:pt x="1731" y="15"/>
                  </a:lnTo>
                  <a:lnTo>
                    <a:pt x="1828" y="15"/>
                  </a:lnTo>
                  <a:lnTo>
                    <a:pt x="1828" y="0"/>
                  </a:lnTo>
                  <a:close/>
                  <a:moveTo>
                    <a:pt x="1924" y="0"/>
                  </a:moveTo>
                  <a:lnTo>
                    <a:pt x="1924" y="15"/>
                  </a:lnTo>
                  <a:lnTo>
                    <a:pt x="2020" y="15"/>
                  </a:lnTo>
                  <a:lnTo>
                    <a:pt x="2020" y="0"/>
                  </a:lnTo>
                  <a:close/>
                  <a:moveTo>
                    <a:pt x="2116" y="0"/>
                  </a:moveTo>
                  <a:lnTo>
                    <a:pt x="2116" y="15"/>
                  </a:lnTo>
                  <a:lnTo>
                    <a:pt x="2212" y="15"/>
                  </a:lnTo>
                  <a:lnTo>
                    <a:pt x="2212" y="0"/>
                  </a:lnTo>
                  <a:close/>
                  <a:moveTo>
                    <a:pt x="2309" y="0"/>
                  </a:moveTo>
                  <a:lnTo>
                    <a:pt x="2309" y="15"/>
                  </a:lnTo>
                  <a:lnTo>
                    <a:pt x="2405" y="15"/>
                  </a:lnTo>
                  <a:lnTo>
                    <a:pt x="2405" y="0"/>
                  </a:lnTo>
                  <a:close/>
                  <a:moveTo>
                    <a:pt x="2516" y="0"/>
                  </a:moveTo>
                  <a:lnTo>
                    <a:pt x="2501" y="15"/>
                  </a:lnTo>
                  <a:lnTo>
                    <a:pt x="2597" y="15"/>
                  </a:lnTo>
                  <a:lnTo>
                    <a:pt x="2597" y="0"/>
                  </a:lnTo>
                  <a:close/>
                  <a:moveTo>
                    <a:pt x="2709" y="0"/>
                  </a:moveTo>
                  <a:lnTo>
                    <a:pt x="2693" y="15"/>
                  </a:lnTo>
                  <a:lnTo>
                    <a:pt x="2789" y="15"/>
                  </a:lnTo>
                  <a:lnTo>
                    <a:pt x="2789" y="0"/>
                  </a:lnTo>
                  <a:close/>
                  <a:moveTo>
                    <a:pt x="2901" y="0"/>
                  </a:moveTo>
                  <a:lnTo>
                    <a:pt x="2886" y="15"/>
                  </a:lnTo>
                  <a:lnTo>
                    <a:pt x="2982" y="15"/>
                  </a:lnTo>
                  <a:lnTo>
                    <a:pt x="2982" y="0"/>
                  </a:lnTo>
                  <a:close/>
                  <a:moveTo>
                    <a:pt x="3093" y="0"/>
                  </a:moveTo>
                  <a:lnTo>
                    <a:pt x="3078" y="15"/>
                  </a:lnTo>
                  <a:lnTo>
                    <a:pt x="3174" y="15"/>
                  </a:lnTo>
                  <a:lnTo>
                    <a:pt x="3174" y="0"/>
                  </a:lnTo>
                  <a:close/>
                  <a:moveTo>
                    <a:pt x="3286" y="0"/>
                  </a:moveTo>
                  <a:lnTo>
                    <a:pt x="3270" y="15"/>
                  </a:lnTo>
                  <a:lnTo>
                    <a:pt x="3366" y="15"/>
                  </a:lnTo>
                  <a:lnTo>
                    <a:pt x="3366" y="0"/>
                  </a:lnTo>
                  <a:close/>
                  <a:moveTo>
                    <a:pt x="3478" y="0"/>
                  </a:moveTo>
                  <a:lnTo>
                    <a:pt x="3463" y="15"/>
                  </a:lnTo>
                  <a:lnTo>
                    <a:pt x="3559" y="15"/>
                  </a:lnTo>
                  <a:lnTo>
                    <a:pt x="3559" y="0"/>
                  </a:lnTo>
                  <a:close/>
                  <a:moveTo>
                    <a:pt x="3670" y="0"/>
                  </a:moveTo>
                  <a:lnTo>
                    <a:pt x="3655" y="15"/>
                  </a:lnTo>
                  <a:lnTo>
                    <a:pt x="3767" y="15"/>
                  </a:lnTo>
                  <a:lnTo>
                    <a:pt x="3751" y="0"/>
                  </a:lnTo>
                  <a:close/>
                  <a:moveTo>
                    <a:pt x="3863" y="0"/>
                  </a:moveTo>
                  <a:lnTo>
                    <a:pt x="3847" y="15"/>
                  </a:lnTo>
                  <a:lnTo>
                    <a:pt x="3959" y="15"/>
                  </a:lnTo>
                  <a:lnTo>
                    <a:pt x="3943" y="0"/>
                  </a:lnTo>
                  <a:close/>
                  <a:moveTo>
                    <a:pt x="4055" y="0"/>
                  </a:moveTo>
                  <a:lnTo>
                    <a:pt x="4040" y="15"/>
                  </a:lnTo>
                  <a:lnTo>
                    <a:pt x="4151" y="15"/>
                  </a:lnTo>
                  <a:lnTo>
                    <a:pt x="4136" y="0"/>
                  </a:lnTo>
                  <a:close/>
                  <a:moveTo>
                    <a:pt x="4247" y="0"/>
                  </a:moveTo>
                  <a:lnTo>
                    <a:pt x="4232" y="15"/>
                  </a:lnTo>
                  <a:lnTo>
                    <a:pt x="4344" y="15"/>
                  </a:lnTo>
                  <a:lnTo>
                    <a:pt x="4328" y="0"/>
                  </a:lnTo>
                  <a:close/>
                  <a:moveTo>
                    <a:pt x="4440" y="0"/>
                  </a:moveTo>
                  <a:lnTo>
                    <a:pt x="4424" y="15"/>
                  </a:lnTo>
                  <a:lnTo>
                    <a:pt x="4536" y="15"/>
                  </a:lnTo>
                  <a:lnTo>
                    <a:pt x="4521" y="0"/>
                  </a:lnTo>
                  <a:close/>
                  <a:moveTo>
                    <a:pt x="4632" y="0"/>
                  </a:moveTo>
                  <a:lnTo>
                    <a:pt x="4617" y="15"/>
                  </a:lnTo>
                  <a:lnTo>
                    <a:pt x="4728" y="15"/>
                  </a:lnTo>
                  <a:lnTo>
                    <a:pt x="4713" y="0"/>
                  </a:lnTo>
                  <a:close/>
                  <a:moveTo>
                    <a:pt x="4824" y="0"/>
                  </a:moveTo>
                  <a:lnTo>
                    <a:pt x="4809" y="15"/>
                  </a:lnTo>
                  <a:lnTo>
                    <a:pt x="4921" y="15"/>
                  </a:lnTo>
                  <a:lnTo>
                    <a:pt x="4905" y="0"/>
                  </a:lnTo>
                  <a:close/>
                  <a:moveTo>
                    <a:pt x="5017" y="0"/>
                  </a:moveTo>
                  <a:lnTo>
                    <a:pt x="5001" y="15"/>
                  </a:lnTo>
                  <a:lnTo>
                    <a:pt x="5113" y="15"/>
                  </a:lnTo>
                  <a:lnTo>
                    <a:pt x="5098" y="0"/>
                  </a:lnTo>
                  <a:close/>
                  <a:moveTo>
                    <a:pt x="5209" y="0"/>
                  </a:moveTo>
                  <a:lnTo>
                    <a:pt x="5209" y="15"/>
                  </a:lnTo>
                  <a:lnTo>
                    <a:pt x="5305" y="15"/>
                  </a:lnTo>
                  <a:lnTo>
                    <a:pt x="5290" y="0"/>
                  </a:lnTo>
                  <a:close/>
                  <a:moveTo>
                    <a:pt x="5401" y="0"/>
                  </a:moveTo>
                  <a:lnTo>
                    <a:pt x="5401" y="15"/>
                  </a:lnTo>
                  <a:lnTo>
                    <a:pt x="5498" y="15"/>
                  </a:lnTo>
                  <a:lnTo>
                    <a:pt x="5482" y="0"/>
                  </a:lnTo>
                  <a:close/>
                  <a:moveTo>
                    <a:pt x="5594" y="0"/>
                  </a:moveTo>
                  <a:lnTo>
                    <a:pt x="5594" y="15"/>
                  </a:lnTo>
                  <a:lnTo>
                    <a:pt x="5690" y="15"/>
                  </a:lnTo>
                  <a:lnTo>
                    <a:pt x="5675" y="0"/>
                  </a:lnTo>
                  <a:close/>
                  <a:moveTo>
                    <a:pt x="5786" y="0"/>
                  </a:moveTo>
                  <a:lnTo>
                    <a:pt x="5786" y="15"/>
                  </a:lnTo>
                  <a:lnTo>
                    <a:pt x="5882" y="15"/>
                  </a:lnTo>
                  <a:lnTo>
                    <a:pt x="5867" y="0"/>
                  </a:lnTo>
                  <a:close/>
                  <a:moveTo>
                    <a:pt x="5979" y="0"/>
                  </a:moveTo>
                  <a:lnTo>
                    <a:pt x="5979" y="15"/>
                  </a:lnTo>
                  <a:lnTo>
                    <a:pt x="6075" y="15"/>
                  </a:lnTo>
                  <a:lnTo>
                    <a:pt x="6059" y="0"/>
                  </a:lnTo>
                  <a:close/>
                  <a:moveTo>
                    <a:pt x="6171" y="0"/>
                  </a:moveTo>
                  <a:lnTo>
                    <a:pt x="6171" y="15"/>
                  </a:lnTo>
                  <a:lnTo>
                    <a:pt x="6267" y="15"/>
                  </a:lnTo>
                  <a:lnTo>
                    <a:pt x="6252" y="0"/>
                  </a:lnTo>
                  <a:close/>
                  <a:moveTo>
                    <a:pt x="6363" y="0"/>
                  </a:moveTo>
                  <a:lnTo>
                    <a:pt x="6363" y="15"/>
                  </a:lnTo>
                  <a:lnTo>
                    <a:pt x="6459" y="15"/>
                  </a:lnTo>
                  <a:lnTo>
                    <a:pt x="6459" y="0"/>
                  </a:lnTo>
                  <a:close/>
                  <a:moveTo>
                    <a:pt x="6556" y="0"/>
                  </a:moveTo>
                  <a:lnTo>
                    <a:pt x="6556" y="15"/>
                  </a:lnTo>
                  <a:lnTo>
                    <a:pt x="6652" y="15"/>
                  </a:lnTo>
                  <a:lnTo>
                    <a:pt x="6652" y="0"/>
                  </a:lnTo>
                  <a:close/>
                  <a:moveTo>
                    <a:pt x="6748" y="0"/>
                  </a:moveTo>
                  <a:lnTo>
                    <a:pt x="6748" y="15"/>
                  </a:lnTo>
                  <a:lnTo>
                    <a:pt x="6844" y="15"/>
                  </a:lnTo>
                  <a:lnTo>
                    <a:pt x="6844" y="0"/>
                  </a:lnTo>
                  <a:close/>
                  <a:moveTo>
                    <a:pt x="6940" y="0"/>
                  </a:moveTo>
                  <a:lnTo>
                    <a:pt x="6940" y="15"/>
                  </a:lnTo>
                  <a:lnTo>
                    <a:pt x="7036" y="15"/>
                  </a:lnTo>
                  <a:lnTo>
                    <a:pt x="7036" y="0"/>
                  </a:lnTo>
                  <a:close/>
                  <a:moveTo>
                    <a:pt x="7133" y="0"/>
                  </a:moveTo>
                  <a:lnTo>
                    <a:pt x="7133" y="15"/>
                  </a:lnTo>
                  <a:lnTo>
                    <a:pt x="7229" y="15"/>
                  </a:lnTo>
                  <a:lnTo>
                    <a:pt x="7229" y="0"/>
                  </a:lnTo>
                  <a:close/>
                  <a:moveTo>
                    <a:pt x="7325" y="0"/>
                  </a:moveTo>
                  <a:lnTo>
                    <a:pt x="7325" y="15"/>
                  </a:lnTo>
                  <a:lnTo>
                    <a:pt x="7421" y="15"/>
                  </a:lnTo>
                  <a:lnTo>
                    <a:pt x="7421" y="0"/>
                  </a:lnTo>
                  <a:close/>
                  <a:moveTo>
                    <a:pt x="7517" y="0"/>
                  </a:moveTo>
                  <a:lnTo>
                    <a:pt x="7517" y="15"/>
                  </a:lnTo>
                  <a:lnTo>
                    <a:pt x="7614" y="15"/>
                  </a:lnTo>
                  <a:lnTo>
                    <a:pt x="7614" y="0"/>
                  </a:lnTo>
                  <a:close/>
                  <a:moveTo>
                    <a:pt x="7710" y="0"/>
                  </a:moveTo>
                  <a:lnTo>
                    <a:pt x="7710" y="15"/>
                  </a:lnTo>
                  <a:lnTo>
                    <a:pt x="7806" y="15"/>
                  </a:lnTo>
                  <a:lnTo>
                    <a:pt x="7806" y="0"/>
                  </a:lnTo>
                  <a:close/>
                  <a:moveTo>
                    <a:pt x="7917" y="0"/>
                  </a:moveTo>
                  <a:lnTo>
                    <a:pt x="7902" y="15"/>
                  </a:lnTo>
                  <a:lnTo>
                    <a:pt x="7998" y="15"/>
                  </a:lnTo>
                  <a:lnTo>
                    <a:pt x="7998" y="0"/>
                  </a:lnTo>
                  <a:close/>
                  <a:moveTo>
                    <a:pt x="8110" y="0"/>
                  </a:moveTo>
                  <a:lnTo>
                    <a:pt x="8094" y="15"/>
                  </a:lnTo>
                  <a:lnTo>
                    <a:pt x="8191" y="15"/>
                  </a:lnTo>
                  <a:lnTo>
                    <a:pt x="8191" y="0"/>
                  </a:lnTo>
                  <a:close/>
                  <a:moveTo>
                    <a:pt x="8302" y="0"/>
                  </a:moveTo>
                  <a:lnTo>
                    <a:pt x="8287" y="15"/>
                  </a:lnTo>
                  <a:lnTo>
                    <a:pt x="8383" y="15"/>
                  </a:lnTo>
                  <a:lnTo>
                    <a:pt x="8383" y="0"/>
                  </a:lnTo>
                  <a:close/>
                  <a:moveTo>
                    <a:pt x="8494" y="0"/>
                  </a:moveTo>
                  <a:lnTo>
                    <a:pt x="8479" y="15"/>
                  </a:lnTo>
                  <a:lnTo>
                    <a:pt x="8575" y="15"/>
                  </a:lnTo>
                  <a:lnTo>
                    <a:pt x="8575" y="0"/>
                  </a:lnTo>
                  <a:close/>
                  <a:moveTo>
                    <a:pt x="8687" y="0"/>
                  </a:moveTo>
                  <a:lnTo>
                    <a:pt x="8671" y="15"/>
                  </a:lnTo>
                  <a:lnTo>
                    <a:pt x="8768" y="15"/>
                  </a:lnTo>
                  <a:lnTo>
                    <a:pt x="8768" y="0"/>
                  </a:lnTo>
                  <a:close/>
                  <a:moveTo>
                    <a:pt x="8879" y="0"/>
                  </a:moveTo>
                  <a:lnTo>
                    <a:pt x="8864" y="15"/>
                  </a:lnTo>
                  <a:lnTo>
                    <a:pt x="8960" y="15"/>
                  </a:lnTo>
                  <a:lnTo>
                    <a:pt x="8960" y="0"/>
                  </a:lnTo>
                  <a:close/>
                  <a:moveTo>
                    <a:pt x="9072" y="0"/>
                  </a:moveTo>
                  <a:lnTo>
                    <a:pt x="9056" y="15"/>
                  </a:lnTo>
                  <a:lnTo>
                    <a:pt x="9168" y="15"/>
                  </a:lnTo>
                  <a:lnTo>
                    <a:pt x="9152" y="0"/>
                  </a:lnTo>
                  <a:close/>
                  <a:moveTo>
                    <a:pt x="9264" y="0"/>
                  </a:moveTo>
                  <a:lnTo>
                    <a:pt x="9248" y="15"/>
                  </a:lnTo>
                  <a:lnTo>
                    <a:pt x="9360" y="15"/>
                  </a:lnTo>
                  <a:lnTo>
                    <a:pt x="9345" y="0"/>
                  </a:lnTo>
                  <a:close/>
                  <a:moveTo>
                    <a:pt x="9456" y="0"/>
                  </a:moveTo>
                  <a:lnTo>
                    <a:pt x="9441" y="15"/>
                  </a:lnTo>
                  <a:lnTo>
                    <a:pt x="9552" y="15"/>
                  </a:lnTo>
                  <a:lnTo>
                    <a:pt x="9537" y="0"/>
                  </a:lnTo>
                  <a:close/>
                  <a:moveTo>
                    <a:pt x="9649" y="0"/>
                  </a:moveTo>
                  <a:lnTo>
                    <a:pt x="9633" y="15"/>
                  </a:lnTo>
                  <a:lnTo>
                    <a:pt x="9745" y="15"/>
                  </a:lnTo>
                  <a:lnTo>
                    <a:pt x="9729" y="0"/>
                  </a:lnTo>
                  <a:close/>
                  <a:moveTo>
                    <a:pt x="9841" y="0"/>
                  </a:moveTo>
                  <a:lnTo>
                    <a:pt x="9826" y="15"/>
                  </a:lnTo>
                  <a:lnTo>
                    <a:pt x="9937" y="15"/>
                  </a:lnTo>
                  <a:lnTo>
                    <a:pt x="9922" y="0"/>
                  </a:lnTo>
                  <a:close/>
                  <a:moveTo>
                    <a:pt x="10033" y="0"/>
                  </a:moveTo>
                  <a:lnTo>
                    <a:pt x="10018" y="15"/>
                  </a:lnTo>
                  <a:lnTo>
                    <a:pt x="10129" y="15"/>
                  </a:lnTo>
                  <a:lnTo>
                    <a:pt x="10114" y="0"/>
                  </a:lnTo>
                  <a:close/>
                  <a:moveTo>
                    <a:pt x="10226" y="0"/>
                  </a:moveTo>
                  <a:lnTo>
                    <a:pt x="10210" y="15"/>
                  </a:lnTo>
                  <a:lnTo>
                    <a:pt x="10322" y="15"/>
                  </a:lnTo>
                  <a:lnTo>
                    <a:pt x="10306" y="0"/>
                  </a:lnTo>
                  <a:close/>
                  <a:moveTo>
                    <a:pt x="10418" y="0"/>
                  </a:moveTo>
                  <a:lnTo>
                    <a:pt x="10403" y="15"/>
                  </a:lnTo>
                  <a:lnTo>
                    <a:pt x="10514" y="15"/>
                  </a:lnTo>
                  <a:lnTo>
                    <a:pt x="10499" y="0"/>
                  </a:lnTo>
                  <a:close/>
                  <a:moveTo>
                    <a:pt x="10610" y="0"/>
                  </a:moveTo>
                  <a:lnTo>
                    <a:pt x="10595" y="15"/>
                  </a:lnTo>
                  <a:lnTo>
                    <a:pt x="10706" y="15"/>
                  </a:lnTo>
                  <a:lnTo>
                    <a:pt x="10691" y="0"/>
                  </a:lnTo>
                  <a:close/>
                  <a:moveTo>
                    <a:pt x="10803" y="0"/>
                  </a:moveTo>
                  <a:lnTo>
                    <a:pt x="10803" y="15"/>
                  </a:lnTo>
                  <a:lnTo>
                    <a:pt x="10883" y="15"/>
                  </a:lnTo>
                  <a:lnTo>
                    <a:pt x="10883" y="0"/>
                  </a:lnTo>
                  <a:close/>
                </a:path>
              </a:pathLst>
            </a:custGeom>
            <a:solidFill>
              <a:schemeClr val="accent4"/>
            </a:solidFill>
            <a:ln w="9525" cap="flat" cmpd="sng">
              <a:solidFill>
                <a:schemeClr val="accent4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" name="Google Shape;35;p3"/>
            <p:cNvSpPr/>
            <p:nvPr/>
          </p:nvSpPr>
          <p:spPr>
            <a:xfrm>
              <a:off x="2340550" y="929150"/>
              <a:ext cx="1402447" cy="1014009"/>
            </a:xfrm>
            <a:custGeom>
              <a:avLst/>
              <a:gdLst/>
              <a:ahLst/>
              <a:cxnLst/>
              <a:rect l="l" t="t" r="r" b="b"/>
              <a:pathLst>
                <a:path w="5098" h="3686" extrusionOk="0">
                  <a:moveTo>
                    <a:pt x="4601" y="289"/>
                  </a:moveTo>
                  <a:lnTo>
                    <a:pt x="4424" y="208"/>
                  </a:lnTo>
                  <a:lnTo>
                    <a:pt x="4424" y="81"/>
                  </a:lnTo>
                  <a:lnTo>
                    <a:pt x="4363" y="0"/>
                  </a:lnTo>
                  <a:lnTo>
                    <a:pt x="4059" y="177"/>
                  </a:lnTo>
                  <a:lnTo>
                    <a:pt x="1524" y="1666"/>
                  </a:lnTo>
                  <a:lnTo>
                    <a:pt x="0" y="2562"/>
                  </a:lnTo>
                  <a:lnTo>
                    <a:pt x="131" y="2693"/>
                  </a:lnTo>
                  <a:lnTo>
                    <a:pt x="162" y="2836"/>
                  </a:lnTo>
                  <a:lnTo>
                    <a:pt x="227" y="2947"/>
                  </a:lnTo>
                  <a:lnTo>
                    <a:pt x="339" y="3013"/>
                  </a:lnTo>
                  <a:lnTo>
                    <a:pt x="339" y="3124"/>
                  </a:lnTo>
                  <a:lnTo>
                    <a:pt x="404" y="3236"/>
                  </a:lnTo>
                  <a:lnTo>
                    <a:pt x="516" y="3270"/>
                  </a:lnTo>
                  <a:lnTo>
                    <a:pt x="481" y="3382"/>
                  </a:lnTo>
                  <a:lnTo>
                    <a:pt x="673" y="3478"/>
                  </a:lnTo>
                  <a:lnTo>
                    <a:pt x="673" y="3590"/>
                  </a:lnTo>
                  <a:lnTo>
                    <a:pt x="739" y="3686"/>
                  </a:lnTo>
                  <a:lnTo>
                    <a:pt x="2197" y="2820"/>
                  </a:lnTo>
                  <a:lnTo>
                    <a:pt x="4747" y="1331"/>
                  </a:lnTo>
                  <a:lnTo>
                    <a:pt x="5097" y="1120"/>
                  </a:lnTo>
                  <a:lnTo>
                    <a:pt x="4955" y="993"/>
                  </a:lnTo>
                  <a:lnTo>
                    <a:pt x="4940" y="851"/>
                  </a:lnTo>
                  <a:lnTo>
                    <a:pt x="4874" y="735"/>
                  </a:lnTo>
                  <a:lnTo>
                    <a:pt x="4747" y="674"/>
                  </a:lnTo>
                  <a:lnTo>
                    <a:pt x="4763" y="562"/>
                  </a:lnTo>
                  <a:lnTo>
                    <a:pt x="4697" y="431"/>
                  </a:lnTo>
                  <a:lnTo>
                    <a:pt x="4570" y="416"/>
                  </a:lnTo>
                  <a:close/>
                </a:path>
              </a:pathLst>
            </a:custGeom>
            <a:solidFill>
              <a:srgbClr val="C0986F">
                <a:alpha val="817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" name="Google Shape;36;p3"/>
            <p:cNvSpPr/>
            <p:nvPr/>
          </p:nvSpPr>
          <p:spPr>
            <a:xfrm>
              <a:off x="5401006" y="3310378"/>
              <a:ext cx="1402447" cy="1014009"/>
            </a:xfrm>
            <a:custGeom>
              <a:avLst/>
              <a:gdLst/>
              <a:ahLst/>
              <a:cxnLst/>
              <a:rect l="l" t="t" r="r" b="b"/>
              <a:pathLst>
                <a:path w="5098" h="3686" extrusionOk="0">
                  <a:moveTo>
                    <a:pt x="4617" y="304"/>
                  </a:moveTo>
                  <a:lnTo>
                    <a:pt x="4425" y="208"/>
                  </a:lnTo>
                  <a:lnTo>
                    <a:pt x="4425" y="96"/>
                  </a:lnTo>
                  <a:lnTo>
                    <a:pt x="4359" y="0"/>
                  </a:lnTo>
                  <a:lnTo>
                    <a:pt x="4071" y="177"/>
                  </a:lnTo>
                  <a:lnTo>
                    <a:pt x="1524" y="1666"/>
                  </a:lnTo>
                  <a:lnTo>
                    <a:pt x="1" y="2562"/>
                  </a:lnTo>
                  <a:lnTo>
                    <a:pt x="147" y="2693"/>
                  </a:lnTo>
                  <a:lnTo>
                    <a:pt x="178" y="2835"/>
                  </a:lnTo>
                  <a:lnTo>
                    <a:pt x="224" y="2947"/>
                  </a:lnTo>
                  <a:lnTo>
                    <a:pt x="355" y="3012"/>
                  </a:lnTo>
                  <a:lnTo>
                    <a:pt x="339" y="3124"/>
                  </a:lnTo>
                  <a:lnTo>
                    <a:pt x="401" y="3255"/>
                  </a:lnTo>
                  <a:lnTo>
                    <a:pt x="532" y="3270"/>
                  </a:lnTo>
                  <a:lnTo>
                    <a:pt x="497" y="3397"/>
                  </a:lnTo>
                  <a:lnTo>
                    <a:pt x="674" y="3478"/>
                  </a:lnTo>
                  <a:lnTo>
                    <a:pt x="674" y="3605"/>
                  </a:lnTo>
                  <a:lnTo>
                    <a:pt x="739" y="3686"/>
                  </a:lnTo>
                  <a:lnTo>
                    <a:pt x="2213" y="2820"/>
                  </a:lnTo>
                  <a:lnTo>
                    <a:pt x="4744" y="1331"/>
                  </a:lnTo>
                  <a:lnTo>
                    <a:pt x="5098" y="1120"/>
                  </a:lnTo>
                  <a:lnTo>
                    <a:pt x="4971" y="993"/>
                  </a:lnTo>
                  <a:lnTo>
                    <a:pt x="4936" y="850"/>
                  </a:lnTo>
                  <a:lnTo>
                    <a:pt x="4875" y="754"/>
                  </a:lnTo>
                  <a:lnTo>
                    <a:pt x="4763" y="673"/>
                  </a:lnTo>
                  <a:lnTo>
                    <a:pt x="4779" y="562"/>
                  </a:lnTo>
                  <a:lnTo>
                    <a:pt x="4698" y="446"/>
                  </a:lnTo>
                  <a:lnTo>
                    <a:pt x="4586" y="431"/>
                  </a:lnTo>
                  <a:close/>
                </a:path>
              </a:pathLst>
            </a:custGeom>
            <a:solidFill>
              <a:srgbClr val="C0986F">
                <a:alpha val="817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" name="Google Shape;38;p4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39" name="Google Shape;39;p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40;p4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41" name="Google Shape;41;p4"/>
          <p:cNvSpPr/>
          <p:nvPr/>
        </p:nvSpPr>
        <p:spPr>
          <a:xfrm>
            <a:off x="413500" y="379625"/>
            <a:ext cx="8217957" cy="4384269"/>
          </a:xfrm>
          <a:custGeom>
            <a:avLst/>
            <a:gdLst/>
            <a:ahLst/>
            <a:cxnLst/>
            <a:rect l="l" t="t" r="r" b="b"/>
            <a:pathLst>
              <a:path w="30449" h="18791" extrusionOk="0">
                <a:moveTo>
                  <a:pt x="170" y="0"/>
                </a:moveTo>
                <a:cubicBezTo>
                  <a:pt x="85" y="0"/>
                  <a:pt x="0" y="72"/>
                  <a:pt x="0" y="156"/>
                </a:cubicBezTo>
                <a:lnTo>
                  <a:pt x="0" y="482"/>
                </a:lnTo>
                <a:lnTo>
                  <a:pt x="452" y="425"/>
                </a:lnTo>
                <a:cubicBezTo>
                  <a:pt x="479" y="367"/>
                  <a:pt x="550" y="326"/>
                  <a:pt x="635" y="326"/>
                </a:cubicBezTo>
                <a:cubicBezTo>
                  <a:pt x="751" y="326"/>
                  <a:pt x="863" y="425"/>
                  <a:pt x="863" y="550"/>
                </a:cubicBezTo>
                <a:cubicBezTo>
                  <a:pt x="863" y="679"/>
                  <a:pt x="764" y="778"/>
                  <a:pt x="635" y="778"/>
                </a:cubicBezTo>
                <a:cubicBezTo>
                  <a:pt x="564" y="778"/>
                  <a:pt x="510" y="751"/>
                  <a:pt x="465" y="707"/>
                </a:cubicBezTo>
                <a:lnTo>
                  <a:pt x="0" y="693"/>
                </a:lnTo>
                <a:lnTo>
                  <a:pt x="0" y="1359"/>
                </a:lnTo>
                <a:lnTo>
                  <a:pt x="452" y="1359"/>
                </a:lnTo>
                <a:cubicBezTo>
                  <a:pt x="496" y="1301"/>
                  <a:pt x="564" y="1260"/>
                  <a:pt x="635" y="1260"/>
                </a:cubicBezTo>
                <a:cubicBezTo>
                  <a:pt x="764" y="1260"/>
                  <a:pt x="863" y="1359"/>
                  <a:pt x="863" y="1484"/>
                </a:cubicBezTo>
                <a:cubicBezTo>
                  <a:pt x="863" y="1613"/>
                  <a:pt x="764" y="1712"/>
                  <a:pt x="635" y="1712"/>
                </a:cubicBezTo>
                <a:cubicBezTo>
                  <a:pt x="581" y="1712"/>
                  <a:pt x="523" y="1685"/>
                  <a:pt x="496" y="1654"/>
                </a:cubicBezTo>
                <a:lnTo>
                  <a:pt x="139" y="1756"/>
                </a:lnTo>
                <a:lnTo>
                  <a:pt x="0" y="1756"/>
                </a:lnTo>
                <a:lnTo>
                  <a:pt x="0" y="2333"/>
                </a:lnTo>
                <a:lnTo>
                  <a:pt x="411" y="2350"/>
                </a:lnTo>
                <a:cubicBezTo>
                  <a:pt x="452" y="2265"/>
                  <a:pt x="537" y="2194"/>
                  <a:pt x="635" y="2194"/>
                </a:cubicBezTo>
                <a:cubicBezTo>
                  <a:pt x="751" y="2194"/>
                  <a:pt x="863" y="2292"/>
                  <a:pt x="863" y="2418"/>
                </a:cubicBezTo>
                <a:cubicBezTo>
                  <a:pt x="863" y="2547"/>
                  <a:pt x="764" y="2646"/>
                  <a:pt x="635" y="2646"/>
                </a:cubicBezTo>
                <a:cubicBezTo>
                  <a:pt x="595" y="2646"/>
                  <a:pt x="550" y="2605"/>
                  <a:pt x="510" y="2605"/>
                </a:cubicBezTo>
                <a:lnTo>
                  <a:pt x="0" y="2605"/>
                </a:lnTo>
                <a:lnTo>
                  <a:pt x="0" y="3254"/>
                </a:lnTo>
                <a:lnTo>
                  <a:pt x="14" y="3240"/>
                </a:lnTo>
                <a:cubicBezTo>
                  <a:pt x="14" y="3240"/>
                  <a:pt x="523" y="3128"/>
                  <a:pt x="635" y="3128"/>
                </a:cubicBezTo>
                <a:cubicBezTo>
                  <a:pt x="751" y="3128"/>
                  <a:pt x="863" y="3226"/>
                  <a:pt x="863" y="3352"/>
                </a:cubicBezTo>
                <a:cubicBezTo>
                  <a:pt x="863" y="3481"/>
                  <a:pt x="764" y="3580"/>
                  <a:pt x="635" y="3580"/>
                </a:cubicBezTo>
                <a:cubicBezTo>
                  <a:pt x="608" y="3580"/>
                  <a:pt x="595" y="3580"/>
                  <a:pt x="581" y="3566"/>
                </a:cubicBezTo>
                <a:lnTo>
                  <a:pt x="0" y="3437"/>
                </a:lnTo>
                <a:lnTo>
                  <a:pt x="0" y="4187"/>
                </a:lnTo>
                <a:lnTo>
                  <a:pt x="309" y="4187"/>
                </a:lnTo>
                <a:cubicBezTo>
                  <a:pt x="309" y="4187"/>
                  <a:pt x="537" y="4062"/>
                  <a:pt x="635" y="4062"/>
                </a:cubicBezTo>
                <a:cubicBezTo>
                  <a:pt x="764" y="4062"/>
                  <a:pt x="863" y="4160"/>
                  <a:pt x="863" y="4286"/>
                </a:cubicBezTo>
                <a:cubicBezTo>
                  <a:pt x="863" y="4415"/>
                  <a:pt x="764" y="4513"/>
                  <a:pt x="635" y="4513"/>
                </a:cubicBezTo>
                <a:cubicBezTo>
                  <a:pt x="550" y="4513"/>
                  <a:pt x="479" y="4473"/>
                  <a:pt x="438" y="4401"/>
                </a:cubicBezTo>
                <a:lnTo>
                  <a:pt x="0" y="4371"/>
                </a:lnTo>
                <a:lnTo>
                  <a:pt x="0" y="5023"/>
                </a:lnTo>
                <a:lnTo>
                  <a:pt x="452" y="5081"/>
                </a:lnTo>
                <a:cubicBezTo>
                  <a:pt x="496" y="5023"/>
                  <a:pt x="550" y="4996"/>
                  <a:pt x="635" y="4996"/>
                </a:cubicBezTo>
                <a:cubicBezTo>
                  <a:pt x="751" y="4996"/>
                  <a:pt x="863" y="5094"/>
                  <a:pt x="863" y="5220"/>
                </a:cubicBezTo>
                <a:cubicBezTo>
                  <a:pt x="863" y="5335"/>
                  <a:pt x="764" y="5447"/>
                  <a:pt x="635" y="5447"/>
                </a:cubicBezTo>
                <a:cubicBezTo>
                  <a:pt x="564" y="5447"/>
                  <a:pt x="496" y="5407"/>
                  <a:pt x="452" y="5362"/>
                </a:cubicBezTo>
                <a:lnTo>
                  <a:pt x="0" y="5390"/>
                </a:lnTo>
                <a:lnTo>
                  <a:pt x="0" y="5916"/>
                </a:lnTo>
                <a:lnTo>
                  <a:pt x="296" y="5984"/>
                </a:lnTo>
                <a:cubicBezTo>
                  <a:pt x="296" y="5984"/>
                  <a:pt x="537" y="5930"/>
                  <a:pt x="635" y="5930"/>
                </a:cubicBezTo>
                <a:cubicBezTo>
                  <a:pt x="751" y="5930"/>
                  <a:pt x="863" y="6028"/>
                  <a:pt x="863" y="6154"/>
                </a:cubicBezTo>
                <a:cubicBezTo>
                  <a:pt x="863" y="6269"/>
                  <a:pt x="764" y="6381"/>
                  <a:pt x="635" y="6381"/>
                </a:cubicBezTo>
                <a:cubicBezTo>
                  <a:pt x="581" y="6381"/>
                  <a:pt x="523" y="6341"/>
                  <a:pt x="479" y="6341"/>
                </a:cubicBezTo>
                <a:lnTo>
                  <a:pt x="0" y="6211"/>
                </a:lnTo>
                <a:lnTo>
                  <a:pt x="0" y="6962"/>
                </a:lnTo>
                <a:lnTo>
                  <a:pt x="438" y="6962"/>
                </a:lnTo>
                <a:cubicBezTo>
                  <a:pt x="479" y="6904"/>
                  <a:pt x="550" y="6850"/>
                  <a:pt x="635" y="6850"/>
                </a:cubicBezTo>
                <a:cubicBezTo>
                  <a:pt x="764" y="6850"/>
                  <a:pt x="863" y="6962"/>
                  <a:pt x="863" y="7074"/>
                </a:cubicBezTo>
                <a:cubicBezTo>
                  <a:pt x="863" y="7203"/>
                  <a:pt x="764" y="7302"/>
                  <a:pt x="635" y="7302"/>
                </a:cubicBezTo>
                <a:cubicBezTo>
                  <a:pt x="564" y="7302"/>
                  <a:pt x="496" y="7274"/>
                  <a:pt x="452" y="7217"/>
                </a:cubicBezTo>
                <a:lnTo>
                  <a:pt x="0" y="7173"/>
                </a:lnTo>
                <a:lnTo>
                  <a:pt x="0" y="7825"/>
                </a:lnTo>
                <a:lnTo>
                  <a:pt x="438" y="7909"/>
                </a:lnTo>
                <a:cubicBezTo>
                  <a:pt x="465" y="7838"/>
                  <a:pt x="550" y="7797"/>
                  <a:pt x="635" y="7797"/>
                </a:cubicBezTo>
                <a:cubicBezTo>
                  <a:pt x="751" y="7797"/>
                  <a:pt x="863" y="7896"/>
                  <a:pt x="863" y="8008"/>
                </a:cubicBezTo>
                <a:cubicBezTo>
                  <a:pt x="863" y="8137"/>
                  <a:pt x="764" y="8249"/>
                  <a:pt x="635" y="8249"/>
                </a:cubicBezTo>
                <a:cubicBezTo>
                  <a:pt x="537" y="8249"/>
                  <a:pt x="452" y="8151"/>
                  <a:pt x="425" y="8093"/>
                </a:cubicBezTo>
                <a:lnTo>
                  <a:pt x="0" y="8093"/>
                </a:lnTo>
                <a:lnTo>
                  <a:pt x="0" y="8745"/>
                </a:lnTo>
                <a:lnTo>
                  <a:pt x="353" y="8857"/>
                </a:lnTo>
                <a:cubicBezTo>
                  <a:pt x="353" y="8857"/>
                  <a:pt x="550" y="8731"/>
                  <a:pt x="635" y="8731"/>
                </a:cubicBezTo>
                <a:cubicBezTo>
                  <a:pt x="751" y="8731"/>
                  <a:pt x="863" y="8830"/>
                  <a:pt x="863" y="8942"/>
                </a:cubicBezTo>
                <a:cubicBezTo>
                  <a:pt x="863" y="9071"/>
                  <a:pt x="764" y="9169"/>
                  <a:pt x="635" y="9169"/>
                </a:cubicBezTo>
                <a:cubicBezTo>
                  <a:pt x="550" y="9169"/>
                  <a:pt x="465" y="9125"/>
                  <a:pt x="438" y="9057"/>
                </a:cubicBezTo>
                <a:lnTo>
                  <a:pt x="0" y="9057"/>
                </a:lnTo>
                <a:lnTo>
                  <a:pt x="0" y="9353"/>
                </a:lnTo>
                <a:lnTo>
                  <a:pt x="0" y="9397"/>
                </a:lnTo>
                <a:lnTo>
                  <a:pt x="0" y="9424"/>
                </a:lnTo>
                <a:lnTo>
                  <a:pt x="0" y="9750"/>
                </a:lnTo>
                <a:lnTo>
                  <a:pt x="452" y="9706"/>
                </a:lnTo>
                <a:cubicBezTo>
                  <a:pt x="479" y="9652"/>
                  <a:pt x="550" y="9607"/>
                  <a:pt x="635" y="9607"/>
                </a:cubicBezTo>
                <a:cubicBezTo>
                  <a:pt x="751" y="9607"/>
                  <a:pt x="863" y="9706"/>
                  <a:pt x="863" y="9835"/>
                </a:cubicBezTo>
                <a:cubicBezTo>
                  <a:pt x="863" y="9961"/>
                  <a:pt x="764" y="10059"/>
                  <a:pt x="635" y="10059"/>
                </a:cubicBezTo>
                <a:cubicBezTo>
                  <a:pt x="564" y="10059"/>
                  <a:pt x="510" y="10032"/>
                  <a:pt x="465" y="9991"/>
                </a:cubicBezTo>
                <a:lnTo>
                  <a:pt x="0" y="9974"/>
                </a:lnTo>
                <a:lnTo>
                  <a:pt x="0" y="10640"/>
                </a:lnTo>
                <a:lnTo>
                  <a:pt x="452" y="10640"/>
                </a:lnTo>
                <a:cubicBezTo>
                  <a:pt x="496" y="10585"/>
                  <a:pt x="564" y="10541"/>
                  <a:pt x="635" y="10541"/>
                </a:cubicBezTo>
                <a:cubicBezTo>
                  <a:pt x="764" y="10541"/>
                  <a:pt x="863" y="10640"/>
                  <a:pt x="863" y="10769"/>
                </a:cubicBezTo>
                <a:cubicBezTo>
                  <a:pt x="863" y="10895"/>
                  <a:pt x="764" y="10993"/>
                  <a:pt x="635" y="10993"/>
                </a:cubicBezTo>
                <a:cubicBezTo>
                  <a:pt x="581" y="10993"/>
                  <a:pt x="523" y="10966"/>
                  <a:pt x="496" y="10939"/>
                </a:cubicBezTo>
                <a:lnTo>
                  <a:pt x="139" y="11037"/>
                </a:lnTo>
                <a:lnTo>
                  <a:pt x="0" y="11037"/>
                </a:lnTo>
                <a:lnTo>
                  <a:pt x="0" y="11618"/>
                </a:lnTo>
                <a:lnTo>
                  <a:pt x="411" y="11631"/>
                </a:lnTo>
                <a:cubicBezTo>
                  <a:pt x="452" y="11547"/>
                  <a:pt x="537" y="11475"/>
                  <a:pt x="635" y="11475"/>
                </a:cubicBezTo>
                <a:cubicBezTo>
                  <a:pt x="751" y="11475"/>
                  <a:pt x="863" y="11574"/>
                  <a:pt x="863" y="11703"/>
                </a:cubicBezTo>
                <a:cubicBezTo>
                  <a:pt x="863" y="11828"/>
                  <a:pt x="764" y="11927"/>
                  <a:pt x="635" y="11927"/>
                </a:cubicBezTo>
                <a:cubicBezTo>
                  <a:pt x="595" y="11927"/>
                  <a:pt x="550" y="11886"/>
                  <a:pt x="510" y="11886"/>
                </a:cubicBezTo>
                <a:lnTo>
                  <a:pt x="0" y="11886"/>
                </a:lnTo>
                <a:lnTo>
                  <a:pt x="0" y="12538"/>
                </a:lnTo>
                <a:lnTo>
                  <a:pt x="14" y="12521"/>
                </a:lnTo>
                <a:cubicBezTo>
                  <a:pt x="14" y="12521"/>
                  <a:pt x="523" y="12409"/>
                  <a:pt x="635" y="12409"/>
                </a:cubicBezTo>
                <a:cubicBezTo>
                  <a:pt x="751" y="12409"/>
                  <a:pt x="863" y="12508"/>
                  <a:pt x="863" y="12637"/>
                </a:cubicBezTo>
                <a:cubicBezTo>
                  <a:pt x="863" y="12762"/>
                  <a:pt x="764" y="12861"/>
                  <a:pt x="635" y="12861"/>
                </a:cubicBezTo>
                <a:cubicBezTo>
                  <a:pt x="608" y="12861"/>
                  <a:pt x="595" y="12847"/>
                  <a:pt x="581" y="12847"/>
                </a:cubicBezTo>
                <a:lnTo>
                  <a:pt x="0" y="12708"/>
                </a:lnTo>
                <a:lnTo>
                  <a:pt x="0" y="13472"/>
                </a:lnTo>
                <a:lnTo>
                  <a:pt x="309" y="13472"/>
                </a:lnTo>
                <a:cubicBezTo>
                  <a:pt x="309" y="13472"/>
                  <a:pt x="537" y="13343"/>
                  <a:pt x="635" y="13343"/>
                </a:cubicBezTo>
                <a:cubicBezTo>
                  <a:pt x="764" y="13343"/>
                  <a:pt x="863" y="13442"/>
                  <a:pt x="863" y="13571"/>
                </a:cubicBezTo>
                <a:cubicBezTo>
                  <a:pt x="863" y="13696"/>
                  <a:pt x="764" y="13795"/>
                  <a:pt x="635" y="13795"/>
                </a:cubicBezTo>
                <a:cubicBezTo>
                  <a:pt x="550" y="13795"/>
                  <a:pt x="479" y="13754"/>
                  <a:pt x="438" y="13683"/>
                </a:cubicBezTo>
                <a:lnTo>
                  <a:pt x="0" y="13655"/>
                </a:lnTo>
                <a:lnTo>
                  <a:pt x="0" y="14304"/>
                </a:lnTo>
                <a:lnTo>
                  <a:pt x="452" y="14362"/>
                </a:lnTo>
                <a:cubicBezTo>
                  <a:pt x="496" y="14304"/>
                  <a:pt x="550" y="14277"/>
                  <a:pt x="635" y="14277"/>
                </a:cubicBezTo>
                <a:cubicBezTo>
                  <a:pt x="751" y="14277"/>
                  <a:pt x="863" y="14375"/>
                  <a:pt x="863" y="14504"/>
                </a:cubicBezTo>
                <a:cubicBezTo>
                  <a:pt x="863" y="14617"/>
                  <a:pt x="764" y="14715"/>
                  <a:pt x="635" y="14715"/>
                </a:cubicBezTo>
                <a:cubicBezTo>
                  <a:pt x="564" y="14715"/>
                  <a:pt x="496" y="14688"/>
                  <a:pt x="452" y="14644"/>
                </a:cubicBezTo>
                <a:lnTo>
                  <a:pt x="0" y="14674"/>
                </a:lnTo>
                <a:lnTo>
                  <a:pt x="0" y="15197"/>
                </a:lnTo>
                <a:lnTo>
                  <a:pt x="296" y="15269"/>
                </a:lnTo>
                <a:cubicBezTo>
                  <a:pt x="296" y="15269"/>
                  <a:pt x="537" y="15211"/>
                  <a:pt x="635" y="15211"/>
                </a:cubicBezTo>
                <a:cubicBezTo>
                  <a:pt x="751" y="15211"/>
                  <a:pt x="863" y="15309"/>
                  <a:pt x="863" y="15438"/>
                </a:cubicBezTo>
                <a:cubicBezTo>
                  <a:pt x="863" y="15550"/>
                  <a:pt x="764" y="15662"/>
                  <a:pt x="635" y="15662"/>
                </a:cubicBezTo>
                <a:cubicBezTo>
                  <a:pt x="581" y="15662"/>
                  <a:pt x="523" y="15622"/>
                  <a:pt x="479" y="15622"/>
                </a:cubicBezTo>
                <a:lnTo>
                  <a:pt x="0" y="15493"/>
                </a:lnTo>
                <a:lnTo>
                  <a:pt x="0" y="16243"/>
                </a:lnTo>
                <a:lnTo>
                  <a:pt x="438" y="16243"/>
                </a:lnTo>
                <a:cubicBezTo>
                  <a:pt x="479" y="16189"/>
                  <a:pt x="550" y="16131"/>
                  <a:pt x="635" y="16131"/>
                </a:cubicBezTo>
                <a:cubicBezTo>
                  <a:pt x="764" y="16131"/>
                  <a:pt x="863" y="16243"/>
                  <a:pt x="863" y="16359"/>
                </a:cubicBezTo>
                <a:cubicBezTo>
                  <a:pt x="863" y="16484"/>
                  <a:pt x="764" y="16583"/>
                  <a:pt x="635" y="16583"/>
                </a:cubicBezTo>
                <a:cubicBezTo>
                  <a:pt x="564" y="16583"/>
                  <a:pt x="496" y="16556"/>
                  <a:pt x="452" y="16498"/>
                </a:cubicBezTo>
                <a:lnTo>
                  <a:pt x="0" y="16457"/>
                </a:lnTo>
                <a:lnTo>
                  <a:pt x="0" y="17106"/>
                </a:lnTo>
                <a:lnTo>
                  <a:pt x="438" y="17191"/>
                </a:lnTo>
                <a:cubicBezTo>
                  <a:pt x="465" y="17123"/>
                  <a:pt x="550" y="17079"/>
                  <a:pt x="635" y="17079"/>
                </a:cubicBezTo>
                <a:cubicBezTo>
                  <a:pt x="751" y="17079"/>
                  <a:pt x="863" y="17177"/>
                  <a:pt x="863" y="17293"/>
                </a:cubicBezTo>
                <a:cubicBezTo>
                  <a:pt x="863" y="17418"/>
                  <a:pt x="764" y="17530"/>
                  <a:pt x="635" y="17530"/>
                </a:cubicBezTo>
                <a:cubicBezTo>
                  <a:pt x="537" y="17530"/>
                  <a:pt x="452" y="17432"/>
                  <a:pt x="425" y="17377"/>
                </a:cubicBezTo>
                <a:lnTo>
                  <a:pt x="0" y="17377"/>
                </a:lnTo>
                <a:lnTo>
                  <a:pt x="0" y="18026"/>
                </a:lnTo>
                <a:lnTo>
                  <a:pt x="353" y="18142"/>
                </a:lnTo>
                <a:cubicBezTo>
                  <a:pt x="353" y="18142"/>
                  <a:pt x="550" y="17999"/>
                  <a:pt x="635" y="17999"/>
                </a:cubicBezTo>
                <a:cubicBezTo>
                  <a:pt x="751" y="17999"/>
                  <a:pt x="863" y="18111"/>
                  <a:pt x="863" y="18226"/>
                </a:cubicBezTo>
                <a:cubicBezTo>
                  <a:pt x="863" y="18352"/>
                  <a:pt x="764" y="18451"/>
                  <a:pt x="635" y="18451"/>
                </a:cubicBezTo>
                <a:cubicBezTo>
                  <a:pt x="550" y="18451"/>
                  <a:pt x="465" y="18410"/>
                  <a:pt x="438" y="18339"/>
                </a:cubicBezTo>
                <a:lnTo>
                  <a:pt x="0" y="18325"/>
                </a:lnTo>
                <a:lnTo>
                  <a:pt x="0" y="18634"/>
                </a:lnTo>
                <a:cubicBezTo>
                  <a:pt x="0" y="18719"/>
                  <a:pt x="85" y="18790"/>
                  <a:pt x="170" y="18790"/>
                </a:cubicBezTo>
                <a:lnTo>
                  <a:pt x="30323" y="18790"/>
                </a:lnTo>
                <a:cubicBezTo>
                  <a:pt x="30408" y="18790"/>
                  <a:pt x="30449" y="18719"/>
                  <a:pt x="30449" y="18634"/>
                </a:cubicBezTo>
                <a:lnTo>
                  <a:pt x="30449" y="9424"/>
                </a:lnTo>
                <a:lnTo>
                  <a:pt x="30449" y="9397"/>
                </a:lnTo>
                <a:lnTo>
                  <a:pt x="30449" y="9353"/>
                </a:lnTo>
                <a:lnTo>
                  <a:pt x="30449" y="156"/>
                </a:lnTo>
                <a:cubicBezTo>
                  <a:pt x="30449" y="72"/>
                  <a:pt x="30408" y="0"/>
                  <a:pt x="30323" y="0"/>
                </a:cubicBezTo>
                <a:close/>
              </a:path>
            </a:pathLst>
          </a:custGeom>
          <a:solidFill>
            <a:srgbClr val="F5F3E5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2" name="Google Shape;42;p4"/>
          <p:cNvSpPr/>
          <p:nvPr/>
        </p:nvSpPr>
        <p:spPr>
          <a:xfrm>
            <a:off x="413500" y="379625"/>
            <a:ext cx="8217957" cy="4384269"/>
          </a:xfrm>
          <a:custGeom>
            <a:avLst/>
            <a:gdLst/>
            <a:ahLst/>
            <a:cxnLst/>
            <a:rect l="l" t="t" r="r" b="b"/>
            <a:pathLst>
              <a:path w="30449" h="18791" extrusionOk="0">
                <a:moveTo>
                  <a:pt x="170" y="0"/>
                </a:moveTo>
                <a:cubicBezTo>
                  <a:pt x="85" y="0"/>
                  <a:pt x="0" y="72"/>
                  <a:pt x="0" y="156"/>
                </a:cubicBezTo>
                <a:lnTo>
                  <a:pt x="0" y="482"/>
                </a:lnTo>
                <a:lnTo>
                  <a:pt x="452" y="425"/>
                </a:lnTo>
                <a:cubicBezTo>
                  <a:pt x="479" y="367"/>
                  <a:pt x="550" y="326"/>
                  <a:pt x="635" y="326"/>
                </a:cubicBezTo>
                <a:cubicBezTo>
                  <a:pt x="751" y="326"/>
                  <a:pt x="863" y="425"/>
                  <a:pt x="863" y="550"/>
                </a:cubicBezTo>
                <a:cubicBezTo>
                  <a:pt x="863" y="679"/>
                  <a:pt x="764" y="778"/>
                  <a:pt x="635" y="778"/>
                </a:cubicBezTo>
                <a:cubicBezTo>
                  <a:pt x="564" y="778"/>
                  <a:pt x="510" y="751"/>
                  <a:pt x="465" y="707"/>
                </a:cubicBezTo>
                <a:lnTo>
                  <a:pt x="0" y="693"/>
                </a:lnTo>
                <a:lnTo>
                  <a:pt x="0" y="1359"/>
                </a:lnTo>
                <a:lnTo>
                  <a:pt x="452" y="1359"/>
                </a:lnTo>
                <a:cubicBezTo>
                  <a:pt x="496" y="1301"/>
                  <a:pt x="564" y="1260"/>
                  <a:pt x="635" y="1260"/>
                </a:cubicBezTo>
                <a:cubicBezTo>
                  <a:pt x="764" y="1260"/>
                  <a:pt x="863" y="1359"/>
                  <a:pt x="863" y="1484"/>
                </a:cubicBezTo>
                <a:cubicBezTo>
                  <a:pt x="863" y="1613"/>
                  <a:pt x="764" y="1712"/>
                  <a:pt x="635" y="1712"/>
                </a:cubicBezTo>
                <a:cubicBezTo>
                  <a:pt x="581" y="1712"/>
                  <a:pt x="523" y="1685"/>
                  <a:pt x="496" y="1654"/>
                </a:cubicBezTo>
                <a:lnTo>
                  <a:pt x="139" y="1756"/>
                </a:lnTo>
                <a:lnTo>
                  <a:pt x="0" y="1756"/>
                </a:lnTo>
                <a:lnTo>
                  <a:pt x="0" y="2333"/>
                </a:lnTo>
                <a:lnTo>
                  <a:pt x="411" y="2350"/>
                </a:lnTo>
                <a:cubicBezTo>
                  <a:pt x="452" y="2265"/>
                  <a:pt x="537" y="2194"/>
                  <a:pt x="635" y="2194"/>
                </a:cubicBezTo>
                <a:cubicBezTo>
                  <a:pt x="751" y="2194"/>
                  <a:pt x="863" y="2292"/>
                  <a:pt x="863" y="2418"/>
                </a:cubicBezTo>
                <a:cubicBezTo>
                  <a:pt x="863" y="2547"/>
                  <a:pt x="764" y="2646"/>
                  <a:pt x="635" y="2646"/>
                </a:cubicBezTo>
                <a:cubicBezTo>
                  <a:pt x="595" y="2646"/>
                  <a:pt x="550" y="2605"/>
                  <a:pt x="510" y="2605"/>
                </a:cubicBezTo>
                <a:lnTo>
                  <a:pt x="0" y="2605"/>
                </a:lnTo>
                <a:lnTo>
                  <a:pt x="0" y="3254"/>
                </a:lnTo>
                <a:lnTo>
                  <a:pt x="14" y="3240"/>
                </a:lnTo>
                <a:cubicBezTo>
                  <a:pt x="14" y="3240"/>
                  <a:pt x="523" y="3128"/>
                  <a:pt x="635" y="3128"/>
                </a:cubicBezTo>
                <a:cubicBezTo>
                  <a:pt x="751" y="3128"/>
                  <a:pt x="863" y="3226"/>
                  <a:pt x="863" y="3352"/>
                </a:cubicBezTo>
                <a:cubicBezTo>
                  <a:pt x="863" y="3481"/>
                  <a:pt x="764" y="3580"/>
                  <a:pt x="635" y="3580"/>
                </a:cubicBezTo>
                <a:cubicBezTo>
                  <a:pt x="608" y="3580"/>
                  <a:pt x="595" y="3580"/>
                  <a:pt x="581" y="3566"/>
                </a:cubicBezTo>
                <a:lnTo>
                  <a:pt x="0" y="3437"/>
                </a:lnTo>
                <a:lnTo>
                  <a:pt x="0" y="4187"/>
                </a:lnTo>
                <a:lnTo>
                  <a:pt x="309" y="4187"/>
                </a:lnTo>
                <a:cubicBezTo>
                  <a:pt x="309" y="4187"/>
                  <a:pt x="537" y="4062"/>
                  <a:pt x="635" y="4062"/>
                </a:cubicBezTo>
                <a:cubicBezTo>
                  <a:pt x="764" y="4062"/>
                  <a:pt x="863" y="4160"/>
                  <a:pt x="863" y="4286"/>
                </a:cubicBezTo>
                <a:cubicBezTo>
                  <a:pt x="863" y="4415"/>
                  <a:pt x="764" y="4513"/>
                  <a:pt x="635" y="4513"/>
                </a:cubicBezTo>
                <a:cubicBezTo>
                  <a:pt x="550" y="4513"/>
                  <a:pt x="479" y="4473"/>
                  <a:pt x="438" y="4401"/>
                </a:cubicBezTo>
                <a:lnTo>
                  <a:pt x="0" y="4371"/>
                </a:lnTo>
                <a:lnTo>
                  <a:pt x="0" y="5023"/>
                </a:lnTo>
                <a:lnTo>
                  <a:pt x="452" y="5081"/>
                </a:lnTo>
                <a:cubicBezTo>
                  <a:pt x="496" y="5023"/>
                  <a:pt x="550" y="4996"/>
                  <a:pt x="635" y="4996"/>
                </a:cubicBezTo>
                <a:cubicBezTo>
                  <a:pt x="751" y="4996"/>
                  <a:pt x="863" y="5094"/>
                  <a:pt x="863" y="5220"/>
                </a:cubicBezTo>
                <a:cubicBezTo>
                  <a:pt x="863" y="5335"/>
                  <a:pt x="764" y="5447"/>
                  <a:pt x="635" y="5447"/>
                </a:cubicBezTo>
                <a:cubicBezTo>
                  <a:pt x="564" y="5447"/>
                  <a:pt x="496" y="5407"/>
                  <a:pt x="452" y="5362"/>
                </a:cubicBezTo>
                <a:lnTo>
                  <a:pt x="0" y="5390"/>
                </a:lnTo>
                <a:lnTo>
                  <a:pt x="0" y="5916"/>
                </a:lnTo>
                <a:lnTo>
                  <a:pt x="296" y="5984"/>
                </a:lnTo>
                <a:cubicBezTo>
                  <a:pt x="296" y="5984"/>
                  <a:pt x="537" y="5930"/>
                  <a:pt x="635" y="5930"/>
                </a:cubicBezTo>
                <a:cubicBezTo>
                  <a:pt x="751" y="5930"/>
                  <a:pt x="863" y="6028"/>
                  <a:pt x="863" y="6154"/>
                </a:cubicBezTo>
                <a:cubicBezTo>
                  <a:pt x="863" y="6269"/>
                  <a:pt x="764" y="6381"/>
                  <a:pt x="635" y="6381"/>
                </a:cubicBezTo>
                <a:cubicBezTo>
                  <a:pt x="581" y="6381"/>
                  <a:pt x="523" y="6341"/>
                  <a:pt x="479" y="6341"/>
                </a:cubicBezTo>
                <a:lnTo>
                  <a:pt x="0" y="6211"/>
                </a:lnTo>
                <a:lnTo>
                  <a:pt x="0" y="6962"/>
                </a:lnTo>
                <a:lnTo>
                  <a:pt x="438" y="6962"/>
                </a:lnTo>
                <a:cubicBezTo>
                  <a:pt x="479" y="6904"/>
                  <a:pt x="550" y="6850"/>
                  <a:pt x="635" y="6850"/>
                </a:cubicBezTo>
                <a:cubicBezTo>
                  <a:pt x="764" y="6850"/>
                  <a:pt x="863" y="6962"/>
                  <a:pt x="863" y="7074"/>
                </a:cubicBezTo>
                <a:cubicBezTo>
                  <a:pt x="863" y="7203"/>
                  <a:pt x="764" y="7302"/>
                  <a:pt x="635" y="7302"/>
                </a:cubicBezTo>
                <a:cubicBezTo>
                  <a:pt x="564" y="7302"/>
                  <a:pt x="496" y="7274"/>
                  <a:pt x="452" y="7217"/>
                </a:cubicBezTo>
                <a:lnTo>
                  <a:pt x="0" y="7173"/>
                </a:lnTo>
                <a:lnTo>
                  <a:pt x="0" y="7825"/>
                </a:lnTo>
                <a:lnTo>
                  <a:pt x="438" y="7909"/>
                </a:lnTo>
                <a:cubicBezTo>
                  <a:pt x="465" y="7838"/>
                  <a:pt x="550" y="7797"/>
                  <a:pt x="635" y="7797"/>
                </a:cubicBezTo>
                <a:cubicBezTo>
                  <a:pt x="751" y="7797"/>
                  <a:pt x="863" y="7896"/>
                  <a:pt x="863" y="8008"/>
                </a:cubicBezTo>
                <a:cubicBezTo>
                  <a:pt x="863" y="8137"/>
                  <a:pt x="764" y="8249"/>
                  <a:pt x="635" y="8249"/>
                </a:cubicBezTo>
                <a:cubicBezTo>
                  <a:pt x="537" y="8249"/>
                  <a:pt x="452" y="8151"/>
                  <a:pt x="425" y="8093"/>
                </a:cubicBezTo>
                <a:lnTo>
                  <a:pt x="0" y="8093"/>
                </a:lnTo>
                <a:lnTo>
                  <a:pt x="0" y="8745"/>
                </a:lnTo>
                <a:lnTo>
                  <a:pt x="353" y="8857"/>
                </a:lnTo>
                <a:cubicBezTo>
                  <a:pt x="353" y="8857"/>
                  <a:pt x="550" y="8731"/>
                  <a:pt x="635" y="8731"/>
                </a:cubicBezTo>
                <a:cubicBezTo>
                  <a:pt x="751" y="8731"/>
                  <a:pt x="863" y="8830"/>
                  <a:pt x="863" y="8942"/>
                </a:cubicBezTo>
                <a:cubicBezTo>
                  <a:pt x="863" y="9071"/>
                  <a:pt x="764" y="9169"/>
                  <a:pt x="635" y="9169"/>
                </a:cubicBezTo>
                <a:cubicBezTo>
                  <a:pt x="550" y="9169"/>
                  <a:pt x="465" y="9125"/>
                  <a:pt x="438" y="9057"/>
                </a:cubicBezTo>
                <a:lnTo>
                  <a:pt x="0" y="9057"/>
                </a:lnTo>
                <a:lnTo>
                  <a:pt x="0" y="9353"/>
                </a:lnTo>
                <a:lnTo>
                  <a:pt x="0" y="9397"/>
                </a:lnTo>
                <a:lnTo>
                  <a:pt x="0" y="9424"/>
                </a:lnTo>
                <a:lnTo>
                  <a:pt x="0" y="9750"/>
                </a:lnTo>
                <a:lnTo>
                  <a:pt x="452" y="9706"/>
                </a:lnTo>
                <a:cubicBezTo>
                  <a:pt x="479" y="9652"/>
                  <a:pt x="550" y="9607"/>
                  <a:pt x="635" y="9607"/>
                </a:cubicBezTo>
                <a:cubicBezTo>
                  <a:pt x="751" y="9607"/>
                  <a:pt x="863" y="9706"/>
                  <a:pt x="863" y="9835"/>
                </a:cubicBezTo>
                <a:cubicBezTo>
                  <a:pt x="863" y="9961"/>
                  <a:pt x="764" y="10059"/>
                  <a:pt x="635" y="10059"/>
                </a:cubicBezTo>
                <a:cubicBezTo>
                  <a:pt x="564" y="10059"/>
                  <a:pt x="510" y="10032"/>
                  <a:pt x="465" y="9991"/>
                </a:cubicBezTo>
                <a:lnTo>
                  <a:pt x="0" y="9974"/>
                </a:lnTo>
                <a:lnTo>
                  <a:pt x="0" y="10640"/>
                </a:lnTo>
                <a:lnTo>
                  <a:pt x="452" y="10640"/>
                </a:lnTo>
                <a:cubicBezTo>
                  <a:pt x="496" y="10585"/>
                  <a:pt x="564" y="10541"/>
                  <a:pt x="635" y="10541"/>
                </a:cubicBezTo>
                <a:cubicBezTo>
                  <a:pt x="764" y="10541"/>
                  <a:pt x="863" y="10640"/>
                  <a:pt x="863" y="10769"/>
                </a:cubicBezTo>
                <a:cubicBezTo>
                  <a:pt x="863" y="10895"/>
                  <a:pt x="764" y="10993"/>
                  <a:pt x="635" y="10993"/>
                </a:cubicBezTo>
                <a:cubicBezTo>
                  <a:pt x="581" y="10993"/>
                  <a:pt x="523" y="10966"/>
                  <a:pt x="496" y="10939"/>
                </a:cubicBezTo>
                <a:lnTo>
                  <a:pt x="139" y="11037"/>
                </a:lnTo>
                <a:lnTo>
                  <a:pt x="0" y="11037"/>
                </a:lnTo>
                <a:lnTo>
                  <a:pt x="0" y="11618"/>
                </a:lnTo>
                <a:lnTo>
                  <a:pt x="411" y="11631"/>
                </a:lnTo>
                <a:cubicBezTo>
                  <a:pt x="452" y="11547"/>
                  <a:pt x="537" y="11475"/>
                  <a:pt x="635" y="11475"/>
                </a:cubicBezTo>
                <a:cubicBezTo>
                  <a:pt x="751" y="11475"/>
                  <a:pt x="863" y="11574"/>
                  <a:pt x="863" y="11703"/>
                </a:cubicBezTo>
                <a:cubicBezTo>
                  <a:pt x="863" y="11828"/>
                  <a:pt x="764" y="11927"/>
                  <a:pt x="635" y="11927"/>
                </a:cubicBezTo>
                <a:cubicBezTo>
                  <a:pt x="595" y="11927"/>
                  <a:pt x="550" y="11886"/>
                  <a:pt x="510" y="11886"/>
                </a:cubicBezTo>
                <a:lnTo>
                  <a:pt x="0" y="11886"/>
                </a:lnTo>
                <a:lnTo>
                  <a:pt x="0" y="12538"/>
                </a:lnTo>
                <a:lnTo>
                  <a:pt x="14" y="12521"/>
                </a:lnTo>
                <a:cubicBezTo>
                  <a:pt x="14" y="12521"/>
                  <a:pt x="523" y="12409"/>
                  <a:pt x="635" y="12409"/>
                </a:cubicBezTo>
                <a:cubicBezTo>
                  <a:pt x="751" y="12409"/>
                  <a:pt x="863" y="12508"/>
                  <a:pt x="863" y="12637"/>
                </a:cubicBezTo>
                <a:cubicBezTo>
                  <a:pt x="863" y="12762"/>
                  <a:pt x="764" y="12861"/>
                  <a:pt x="635" y="12861"/>
                </a:cubicBezTo>
                <a:cubicBezTo>
                  <a:pt x="608" y="12861"/>
                  <a:pt x="595" y="12847"/>
                  <a:pt x="581" y="12847"/>
                </a:cubicBezTo>
                <a:lnTo>
                  <a:pt x="0" y="12708"/>
                </a:lnTo>
                <a:lnTo>
                  <a:pt x="0" y="13472"/>
                </a:lnTo>
                <a:lnTo>
                  <a:pt x="309" y="13472"/>
                </a:lnTo>
                <a:cubicBezTo>
                  <a:pt x="309" y="13472"/>
                  <a:pt x="537" y="13343"/>
                  <a:pt x="635" y="13343"/>
                </a:cubicBezTo>
                <a:cubicBezTo>
                  <a:pt x="764" y="13343"/>
                  <a:pt x="863" y="13442"/>
                  <a:pt x="863" y="13571"/>
                </a:cubicBezTo>
                <a:cubicBezTo>
                  <a:pt x="863" y="13696"/>
                  <a:pt x="764" y="13795"/>
                  <a:pt x="635" y="13795"/>
                </a:cubicBezTo>
                <a:cubicBezTo>
                  <a:pt x="550" y="13795"/>
                  <a:pt x="479" y="13754"/>
                  <a:pt x="438" y="13683"/>
                </a:cubicBezTo>
                <a:lnTo>
                  <a:pt x="0" y="13655"/>
                </a:lnTo>
                <a:lnTo>
                  <a:pt x="0" y="14304"/>
                </a:lnTo>
                <a:lnTo>
                  <a:pt x="452" y="14362"/>
                </a:lnTo>
                <a:cubicBezTo>
                  <a:pt x="496" y="14304"/>
                  <a:pt x="550" y="14277"/>
                  <a:pt x="635" y="14277"/>
                </a:cubicBezTo>
                <a:cubicBezTo>
                  <a:pt x="751" y="14277"/>
                  <a:pt x="863" y="14375"/>
                  <a:pt x="863" y="14504"/>
                </a:cubicBezTo>
                <a:cubicBezTo>
                  <a:pt x="863" y="14617"/>
                  <a:pt x="764" y="14715"/>
                  <a:pt x="635" y="14715"/>
                </a:cubicBezTo>
                <a:cubicBezTo>
                  <a:pt x="564" y="14715"/>
                  <a:pt x="496" y="14688"/>
                  <a:pt x="452" y="14644"/>
                </a:cubicBezTo>
                <a:lnTo>
                  <a:pt x="0" y="14674"/>
                </a:lnTo>
                <a:lnTo>
                  <a:pt x="0" y="15197"/>
                </a:lnTo>
                <a:lnTo>
                  <a:pt x="296" y="15269"/>
                </a:lnTo>
                <a:cubicBezTo>
                  <a:pt x="296" y="15269"/>
                  <a:pt x="537" y="15211"/>
                  <a:pt x="635" y="15211"/>
                </a:cubicBezTo>
                <a:cubicBezTo>
                  <a:pt x="751" y="15211"/>
                  <a:pt x="863" y="15309"/>
                  <a:pt x="863" y="15438"/>
                </a:cubicBezTo>
                <a:cubicBezTo>
                  <a:pt x="863" y="15550"/>
                  <a:pt x="764" y="15662"/>
                  <a:pt x="635" y="15662"/>
                </a:cubicBezTo>
                <a:cubicBezTo>
                  <a:pt x="581" y="15662"/>
                  <a:pt x="523" y="15622"/>
                  <a:pt x="479" y="15622"/>
                </a:cubicBezTo>
                <a:lnTo>
                  <a:pt x="0" y="15493"/>
                </a:lnTo>
                <a:lnTo>
                  <a:pt x="0" y="16243"/>
                </a:lnTo>
                <a:lnTo>
                  <a:pt x="438" y="16243"/>
                </a:lnTo>
                <a:cubicBezTo>
                  <a:pt x="479" y="16189"/>
                  <a:pt x="550" y="16131"/>
                  <a:pt x="635" y="16131"/>
                </a:cubicBezTo>
                <a:cubicBezTo>
                  <a:pt x="764" y="16131"/>
                  <a:pt x="863" y="16243"/>
                  <a:pt x="863" y="16359"/>
                </a:cubicBezTo>
                <a:cubicBezTo>
                  <a:pt x="863" y="16484"/>
                  <a:pt x="764" y="16583"/>
                  <a:pt x="635" y="16583"/>
                </a:cubicBezTo>
                <a:cubicBezTo>
                  <a:pt x="564" y="16583"/>
                  <a:pt x="496" y="16556"/>
                  <a:pt x="452" y="16498"/>
                </a:cubicBezTo>
                <a:lnTo>
                  <a:pt x="0" y="16457"/>
                </a:lnTo>
                <a:lnTo>
                  <a:pt x="0" y="17106"/>
                </a:lnTo>
                <a:lnTo>
                  <a:pt x="438" y="17191"/>
                </a:lnTo>
                <a:cubicBezTo>
                  <a:pt x="465" y="17123"/>
                  <a:pt x="550" y="17079"/>
                  <a:pt x="635" y="17079"/>
                </a:cubicBezTo>
                <a:cubicBezTo>
                  <a:pt x="751" y="17079"/>
                  <a:pt x="863" y="17177"/>
                  <a:pt x="863" y="17293"/>
                </a:cubicBezTo>
                <a:cubicBezTo>
                  <a:pt x="863" y="17418"/>
                  <a:pt x="764" y="17530"/>
                  <a:pt x="635" y="17530"/>
                </a:cubicBezTo>
                <a:cubicBezTo>
                  <a:pt x="537" y="17530"/>
                  <a:pt x="452" y="17432"/>
                  <a:pt x="425" y="17377"/>
                </a:cubicBezTo>
                <a:lnTo>
                  <a:pt x="0" y="17377"/>
                </a:lnTo>
                <a:lnTo>
                  <a:pt x="0" y="18026"/>
                </a:lnTo>
                <a:lnTo>
                  <a:pt x="353" y="18142"/>
                </a:lnTo>
                <a:cubicBezTo>
                  <a:pt x="353" y="18142"/>
                  <a:pt x="550" y="17999"/>
                  <a:pt x="635" y="17999"/>
                </a:cubicBezTo>
                <a:cubicBezTo>
                  <a:pt x="751" y="17999"/>
                  <a:pt x="863" y="18111"/>
                  <a:pt x="863" y="18226"/>
                </a:cubicBezTo>
                <a:cubicBezTo>
                  <a:pt x="863" y="18352"/>
                  <a:pt x="764" y="18451"/>
                  <a:pt x="635" y="18451"/>
                </a:cubicBezTo>
                <a:cubicBezTo>
                  <a:pt x="550" y="18451"/>
                  <a:pt x="465" y="18410"/>
                  <a:pt x="438" y="18339"/>
                </a:cubicBezTo>
                <a:lnTo>
                  <a:pt x="0" y="18325"/>
                </a:lnTo>
                <a:lnTo>
                  <a:pt x="0" y="18634"/>
                </a:lnTo>
                <a:cubicBezTo>
                  <a:pt x="0" y="18719"/>
                  <a:pt x="85" y="18790"/>
                  <a:pt x="170" y="18790"/>
                </a:cubicBezTo>
                <a:lnTo>
                  <a:pt x="30323" y="18790"/>
                </a:lnTo>
                <a:cubicBezTo>
                  <a:pt x="30408" y="18790"/>
                  <a:pt x="30449" y="18719"/>
                  <a:pt x="30449" y="18634"/>
                </a:cubicBezTo>
                <a:lnTo>
                  <a:pt x="30449" y="9424"/>
                </a:lnTo>
                <a:lnTo>
                  <a:pt x="30449" y="9397"/>
                </a:lnTo>
                <a:lnTo>
                  <a:pt x="30449" y="9353"/>
                </a:lnTo>
                <a:lnTo>
                  <a:pt x="30449" y="156"/>
                </a:lnTo>
                <a:cubicBezTo>
                  <a:pt x="30449" y="72"/>
                  <a:pt x="30408" y="0"/>
                  <a:pt x="30323" y="0"/>
                </a:cubicBezTo>
                <a:close/>
              </a:path>
            </a:pathLst>
          </a:custGeom>
          <a:solidFill>
            <a:srgbClr val="F5F3E5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3" name="Google Shape;43;p4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77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44" name="Google Shape;44;p4"/>
          <p:cNvSpPr txBox="1">
            <a:spLocks noGrp="1"/>
          </p:cNvSpPr>
          <p:nvPr>
            <p:ph type="body" idx="1"/>
          </p:nvPr>
        </p:nvSpPr>
        <p:spPr>
          <a:xfrm>
            <a:off x="720000" y="1152475"/>
            <a:ext cx="7704000" cy="3450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Livvic"/>
              <a:buChar char="●"/>
              <a:defRPr sz="1100">
                <a:latin typeface="Open Sans"/>
                <a:ea typeface="Open Sans"/>
                <a:cs typeface="Open Sans"/>
                <a:sym typeface="Open Sans"/>
              </a:defRPr>
            </a:lvl1pPr>
            <a:lvl2pPr marL="914400" lvl="1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Roboto Condensed Light"/>
              <a:buChar char="○"/>
              <a:defRPr/>
            </a:lvl2pPr>
            <a:lvl3pPr marL="1371600" lvl="2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Roboto Condensed Light"/>
              <a:buChar char="■"/>
              <a:defRPr/>
            </a:lvl3pPr>
            <a:lvl4pPr marL="1828800" lvl="3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Roboto Condensed Light"/>
              <a:buChar char="●"/>
              <a:defRPr/>
            </a:lvl4pPr>
            <a:lvl5pPr marL="2286000" lvl="4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Roboto Condensed Light"/>
              <a:buChar char="○"/>
              <a:defRPr/>
            </a:lvl5pPr>
            <a:lvl6pPr marL="2743200" lvl="5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Roboto Condensed Light"/>
              <a:buChar char="■"/>
              <a:defRPr/>
            </a:lvl6pPr>
            <a:lvl7pPr marL="3200400" lvl="6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Roboto Condensed Light"/>
              <a:buChar char="●"/>
              <a:defRPr/>
            </a:lvl7pPr>
            <a:lvl8pPr marL="3657600" lvl="7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Roboto Condensed Light"/>
              <a:buChar char="○"/>
              <a:defRPr/>
            </a:lvl8pPr>
            <a:lvl9pPr marL="4114800" lvl="8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400"/>
              <a:buFont typeface="Roboto Condensed Light"/>
              <a:buChar char="■"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6" name="Google Shape;46;p5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47" name="Google Shape;47;p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48" name="Google Shape;48;p5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49" name="Google Shape;49;p5"/>
          <p:cNvGrpSpPr/>
          <p:nvPr/>
        </p:nvGrpSpPr>
        <p:grpSpPr>
          <a:xfrm>
            <a:off x="720000" y="288350"/>
            <a:ext cx="7704000" cy="4486247"/>
            <a:chOff x="720000" y="288350"/>
            <a:chExt cx="7704000" cy="4486247"/>
          </a:xfrm>
        </p:grpSpPr>
        <p:sp>
          <p:nvSpPr>
            <p:cNvPr id="50" name="Google Shape;50;p5"/>
            <p:cNvSpPr/>
            <p:nvPr/>
          </p:nvSpPr>
          <p:spPr>
            <a:xfrm>
              <a:off x="720000" y="288350"/>
              <a:ext cx="7704000" cy="4486247"/>
            </a:xfrm>
            <a:custGeom>
              <a:avLst/>
              <a:gdLst/>
              <a:ahLst/>
              <a:cxnLst/>
              <a:rect l="l" t="t" r="r" b="b"/>
              <a:pathLst>
                <a:path w="9000" h="6678" extrusionOk="0">
                  <a:moveTo>
                    <a:pt x="1047" y="225"/>
                  </a:moveTo>
                  <a:cubicBezTo>
                    <a:pt x="1064" y="225"/>
                    <a:pt x="1077" y="238"/>
                    <a:pt x="1077" y="255"/>
                  </a:cubicBezTo>
                  <a:lnTo>
                    <a:pt x="1077" y="425"/>
                  </a:lnTo>
                  <a:cubicBezTo>
                    <a:pt x="1077" y="439"/>
                    <a:pt x="1064" y="452"/>
                    <a:pt x="1047" y="452"/>
                  </a:cubicBezTo>
                  <a:lnTo>
                    <a:pt x="367" y="452"/>
                  </a:lnTo>
                  <a:cubicBezTo>
                    <a:pt x="354" y="452"/>
                    <a:pt x="340" y="439"/>
                    <a:pt x="340" y="425"/>
                  </a:cubicBezTo>
                  <a:lnTo>
                    <a:pt x="340" y="255"/>
                  </a:lnTo>
                  <a:cubicBezTo>
                    <a:pt x="340" y="238"/>
                    <a:pt x="354" y="225"/>
                    <a:pt x="367" y="225"/>
                  </a:cubicBezTo>
                  <a:close/>
                  <a:moveTo>
                    <a:pt x="2011" y="225"/>
                  </a:moveTo>
                  <a:cubicBezTo>
                    <a:pt x="2025" y="225"/>
                    <a:pt x="2038" y="238"/>
                    <a:pt x="2038" y="255"/>
                  </a:cubicBezTo>
                  <a:lnTo>
                    <a:pt x="2038" y="425"/>
                  </a:lnTo>
                  <a:cubicBezTo>
                    <a:pt x="2038" y="439"/>
                    <a:pt x="2025" y="452"/>
                    <a:pt x="2011" y="452"/>
                  </a:cubicBezTo>
                  <a:lnTo>
                    <a:pt x="1332" y="452"/>
                  </a:lnTo>
                  <a:cubicBezTo>
                    <a:pt x="1318" y="452"/>
                    <a:pt x="1301" y="439"/>
                    <a:pt x="1301" y="425"/>
                  </a:cubicBezTo>
                  <a:lnTo>
                    <a:pt x="1301" y="255"/>
                  </a:lnTo>
                  <a:cubicBezTo>
                    <a:pt x="1301" y="238"/>
                    <a:pt x="1318" y="225"/>
                    <a:pt x="1332" y="225"/>
                  </a:cubicBezTo>
                  <a:close/>
                  <a:moveTo>
                    <a:pt x="2972" y="225"/>
                  </a:moveTo>
                  <a:cubicBezTo>
                    <a:pt x="2986" y="225"/>
                    <a:pt x="2999" y="238"/>
                    <a:pt x="2999" y="255"/>
                  </a:cubicBezTo>
                  <a:lnTo>
                    <a:pt x="2999" y="425"/>
                  </a:lnTo>
                  <a:cubicBezTo>
                    <a:pt x="2999" y="439"/>
                    <a:pt x="2986" y="452"/>
                    <a:pt x="2972" y="452"/>
                  </a:cubicBezTo>
                  <a:lnTo>
                    <a:pt x="2293" y="452"/>
                  </a:lnTo>
                  <a:cubicBezTo>
                    <a:pt x="2279" y="452"/>
                    <a:pt x="2266" y="439"/>
                    <a:pt x="2266" y="425"/>
                  </a:cubicBezTo>
                  <a:lnTo>
                    <a:pt x="2266" y="255"/>
                  </a:lnTo>
                  <a:cubicBezTo>
                    <a:pt x="2266" y="238"/>
                    <a:pt x="2279" y="225"/>
                    <a:pt x="2293" y="225"/>
                  </a:cubicBezTo>
                  <a:close/>
                  <a:moveTo>
                    <a:pt x="3933" y="225"/>
                  </a:moveTo>
                  <a:cubicBezTo>
                    <a:pt x="3950" y="225"/>
                    <a:pt x="3964" y="238"/>
                    <a:pt x="3964" y="255"/>
                  </a:cubicBezTo>
                  <a:lnTo>
                    <a:pt x="3964" y="425"/>
                  </a:lnTo>
                  <a:cubicBezTo>
                    <a:pt x="3964" y="439"/>
                    <a:pt x="3950" y="452"/>
                    <a:pt x="3933" y="452"/>
                  </a:cubicBezTo>
                  <a:lnTo>
                    <a:pt x="3254" y="452"/>
                  </a:lnTo>
                  <a:cubicBezTo>
                    <a:pt x="3240" y="452"/>
                    <a:pt x="3227" y="439"/>
                    <a:pt x="3227" y="425"/>
                  </a:cubicBezTo>
                  <a:lnTo>
                    <a:pt x="3227" y="255"/>
                  </a:lnTo>
                  <a:cubicBezTo>
                    <a:pt x="3227" y="238"/>
                    <a:pt x="3240" y="225"/>
                    <a:pt x="3254" y="225"/>
                  </a:cubicBezTo>
                  <a:close/>
                  <a:moveTo>
                    <a:pt x="4898" y="225"/>
                  </a:moveTo>
                  <a:cubicBezTo>
                    <a:pt x="4911" y="225"/>
                    <a:pt x="4925" y="238"/>
                    <a:pt x="4925" y="255"/>
                  </a:cubicBezTo>
                  <a:lnTo>
                    <a:pt x="4925" y="425"/>
                  </a:lnTo>
                  <a:cubicBezTo>
                    <a:pt x="4925" y="439"/>
                    <a:pt x="4911" y="452"/>
                    <a:pt x="4898" y="452"/>
                  </a:cubicBezTo>
                  <a:lnTo>
                    <a:pt x="4218" y="452"/>
                  </a:lnTo>
                  <a:cubicBezTo>
                    <a:pt x="4205" y="452"/>
                    <a:pt x="4188" y="439"/>
                    <a:pt x="4188" y="425"/>
                  </a:cubicBezTo>
                  <a:lnTo>
                    <a:pt x="4188" y="255"/>
                  </a:lnTo>
                  <a:cubicBezTo>
                    <a:pt x="4188" y="238"/>
                    <a:pt x="4205" y="225"/>
                    <a:pt x="4218" y="225"/>
                  </a:cubicBezTo>
                  <a:close/>
                  <a:moveTo>
                    <a:pt x="5859" y="225"/>
                  </a:moveTo>
                  <a:cubicBezTo>
                    <a:pt x="5872" y="225"/>
                    <a:pt x="5886" y="238"/>
                    <a:pt x="5886" y="255"/>
                  </a:cubicBezTo>
                  <a:lnTo>
                    <a:pt x="5886" y="425"/>
                  </a:lnTo>
                  <a:cubicBezTo>
                    <a:pt x="5886" y="439"/>
                    <a:pt x="5872" y="452"/>
                    <a:pt x="5859" y="452"/>
                  </a:cubicBezTo>
                  <a:lnTo>
                    <a:pt x="5179" y="452"/>
                  </a:lnTo>
                  <a:cubicBezTo>
                    <a:pt x="5166" y="452"/>
                    <a:pt x="5152" y="439"/>
                    <a:pt x="5152" y="425"/>
                  </a:cubicBezTo>
                  <a:lnTo>
                    <a:pt x="5152" y="255"/>
                  </a:lnTo>
                  <a:cubicBezTo>
                    <a:pt x="5152" y="238"/>
                    <a:pt x="5166" y="225"/>
                    <a:pt x="5179" y="225"/>
                  </a:cubicBezTo>
                  <a:close/>
                  <a:moveTo>
                    <a:pt x="6877" y="225"/>
                  </a:moveTo>
                  <a:cubicBezTo>
                    <a:pt x="6891" y="225"/>
                    <a:pt x="6905" y="238"/>
                    <a:pt x="6905" y="255"/>
                  </a:cubicBezTo>
                  <a:lnTo>
                    <a:pt x="6905" y="425"/>
                  </a:lnTo>
                  <a:cubicBezTo>
                    <a:pt x="6905" y="439"/>
                    <a:pt x="6891" y="452"/>
                    <a:pt x="6877" y="452"/>
                  </a:cubicBezTo>
                  <a:lnTo>
                    <a:pt x="6198" y="452"/>
                  </a:lnTo>
                  <a:cubicBezTo>
                    <a:pt x="6185" y="452"/>
                    <a:pt x="6171" y="439"/>
                    <a:pt x="6171" y="425"/>
                  </a:cubicBezTo>
                  <a:lnTo>
                    <a:pt x="6171" y="255"/>
                  </a:lnTo>
                  <a:cubicBezTo>
                    <a:pt x="6171" y="238"/>
                    <a:pt x="6185" y="225"/>
                    <a:pt x="6198" y="225"/>
                  </a:cubicBezTo>
                  <a:close/>
                  <a:moveTo>
                    <a:pt x="7839" y="225"/>
                  </a:moveTo>
                  <a:cubicBezTo>
                    <a:pt x="7856" y="225"/>
                    <a:pt x="7869" y="238"/>
                    <a:pt x="7869" y="255"/>
                  </a:cubicBezTo>
                  <a:lnTo>
                    <a:pt x="7869" y="425"/>
                  </a:lnTo>
                  <a:cubicBezTo>
                    <a:pt x="7869" y="439"/>
                    <a:pt x="7856" y="452"/>
                    <a:pt x="7839" y="452"/>
                  </a:cubicBezTo>
                  <a:lnTo>
                    <a:pt x="7159" y="452"/>
                  </a:lnTo>
                  <a:cubicBezTo>
                    <a:pt x="7146" y="452"/>
                    <a:pt x="7132" y="439"/>
                    <a:pt x="7132" y="425"/>
                  </a:cubicBezTo>
                  <a:lnTo>
                    <a:pt x="7132" y="255"/>
                  </a:lnTo>
                  <a:cubicBezTo>
                    <a:pt x="7132" y="238"/>
                    <a:pt x="7146" y="225"/>
                    <a:pt x="7159" y="225"/>
                  </a:cubicBezTo>
                  <a:close/>
                  <a:moveTo>
                    <a:pt x="8803" y="225"/>
                  </a:moveTo>
                  <a:cubicBezTo>
                    <a:pt x="8817" y="225"/>
                    <a:pt x="8830" y="238"/>
                    <a:pt x="8830" y="255"/>
                  </a:cubicBezTo>
                  <a:lnTo>
                    <a:pt x="8830" y="425"/>
                  </a:lnTo>
                  <a:cubicBezTo>
                    <a:pt x="8830" y="439"/>
                    <a:pt x="8817" y="452"/>
                    <a:pt x="8803" y="452"/>
                  </a:cubicBezTo>
                  <a:lnTo>
                    <a:pt x="8124" y="452"/>
                  </a:lnTo>
                  <a:cubicBezTo>
                    <a:pt x="8110" y="452"/>
                    <a:pt x="8093" y="439"/>
                    <a:pt x="8093" y="425"/>
                  </a:cubicBezTo>
                  <a:lnTo>
                    <a:pt x="8093" y="255"/>
                  </a:lnTo>
                  <a:cubicBezTo>
                    <a:pt x="8093" y="238"/>
                    <a:pt x="8110" y="225"/>
                    <a:pt x="8124" y="225"/>
                  </a:cubicBezTo>
                  <a:close/>
                  <a:moveTo>
                    <a:pt x="1" y="1"/>
                  </a:moveTo>
                  <a:lnTo>
                    <a:pt x="1" y="6677"/>
                  </a:lnTo>
                  <a:lnTo>
                    <a:pt x="9000" y="6677"/>
                  </a:lnTo>
                  <a:lnTo>
                    <a:pt x="9000" y="1"/>
                  </a:lnTo>
                  <a:close/>
                </a:path>
              </a:pathLst>
            </a:custGeom>
            <a:solidFill>
              <a:srgbClr val="F5F3E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" name="Google Shape;51;p5"/>
            <p:cNvSpPr/>
            <p:nvPr/>
          </p:nvSpPr>
          <p:spPr>
            <a:xfrm>
              <a:off x="1036868" y="1217026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0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0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" name="Google Shape;52;p5"/>
            <p:cNvSpPr/>
            <p:nvPr/>
          </p:nvSpPr>
          <p:spPr>
            <a:xfrm>
              <a:off x="1036868" y="1553788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1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1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" name="Google Shape;53;p5"/>
            <p:cNvSpPr/>
            <p:nvPr/>
          </p:nvSpPr>
          <p:spPr>
            <a:xfrm>
              <a:off x="1036868" y="1891212"/>
              <a:ext cx="6924739" cy="38374"/>
            </a:xfrm>
            <a:custGeom>
              <a:avLst/>
              <a:gdLst/>
              <a:ahLst/>
              <a:cxnLst/>
              <a:rect l="l" t="t" r="r" b="b"/>
              <a:pathLst>
                <a:path w="7248" h="58" extrusionOk="0">
                  <a:moveTo>
                    <a:pt x="1" y="0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0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" name="Google Shape;54;p5"/>
            <p:cNvSpPr/>
            <p:nvPr/>
          </p:nvSpPr>
          <p:spPr>
            <a:xfrm>
              <a:off x="1036868" y="2227974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1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1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" name="Google Shape;55;p5"/>
            <p:cNvSpPr/>
            <p:nvPr/>
          </p:nvSpPr>
          <p:spPr>
            <a:xfrm>
              <a:off x="1036868" y="2564736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1"/>
                  </a:moveTo>
                  <a:lnTo>
                    <a:pt x="1" y="59"/>
                  </a:lnTo>
                  <a:lnTo>
                    <a:pt x="7248" y="59"/>
                  </a:lnTo>
                  <a:lnTo>
                    <a:pt x="7248" y="1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" name="Google Shape;56;p5"/>
            <p:cNvSpPr/>
            <p:nvPr/>
          </p:nvSpPr>
          <p:spPr>
            <a:xfrm>
              <a:off x="1036868" y="2902160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0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0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" name="Google Shape;57;p5"/>
            <p:cNvSpPr/>
            <p:nvPr/>
          </p:nvSpPr>
          <p:spPr>
            <a:xfrm>
              <a:off x="1036868" y="2902160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0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0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" name="Google Shape;58;p5"/>
            <p:cNvSpPr/>
            <p:nvPr/>
          </p:nvSpPr>
          <p:spPr>
            <a:xfrm>
              <a:off x="1036868" y="3238923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1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1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" name="Google Shape;59;p5"/>
            <p:cNvSpPr/>
            <p:nvPr/>
          </p:nvSpPr>
          <p:spPr>
            <a:xfrm>
              <a:off x="1036868" y="3576346"/>
              <a:ext cx="6924739" cy="38374"/>
            </a:xfrm>
            <a:custGeom>
              <a:avLst/>
              <a:gdLst/>
              <a:ahLst/>
              <a:cxnLst/>
              <a:rect l="l" t="t" r="r" b="b"/>
              <a:pathLst>
                <a:path w="7248" h="58" extrusionOk="0">
                  <a:moveTo>
                    <a:pt x="1" y="0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0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" name="Google Shape;60;p5"/>
            <p:cNvSpPr/>
            <p:nvPr/>
          </p:nvSpPr>
          <p:spPr>
            <a:xfrm>
              <a:off x="1036868" y="3913109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1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1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" name="Google Shape;61;p5"/>
            <p:cNvSpPr/>
            <p:nvPr/>
          </p:nvSpPr>
          <p:spPr>
            <a:xfrm>
              <a:off x="1036868" y="4249871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1"/>
                  </a:moveTo>
                  <a:lnTo>
                    <a:pt x="1" y="59"/>
                  </a:lnTo>
                  <a:lnTo>
                    <a:pt x="7248" y="59"/>
                  </a:lnTo>
                  <a:lnTo>
                    <a:pt x="7248" y="1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" name="Google Shape;62;p5"/>
            <p:cNvSpPr/>
            <p:nvPr/>
          </p:nvSpPr>
          <p:spPr>
            <a:xfrm>
              <a:off x="1036868" y="4587295"/>
              <a:ext cx="6924739" cy="39036"/>
            </a:xfrm>
            <a:custGeom>
              <a:avLst/>
              <a:gdLst/>
              <a:ahLst/>
              <a:cxnLst/>
              <a:rect l="l" t="t" r="r" b="b"/>
              <a:pathLst>
                <a:path w="7248" h="59" extrusionOk="0">
                  <a:moveTo>
                    <a:pt x="1" y="0"/>
                  </a:moveTo>
                  <a:lnTo>
                    <a:pt x="1" y="58"/>
                  </a:lnTo>
                  <a:lnTo>
                    <a:pt x="7248" y="58"/>
                  </a:lnTo>
                  <a:lnTo>
                    <a:pt x="7248" y="0"/>
                  </a:lnTo>
                  <a:close/>
                </a:path>
              </a:pathLst>
            </a:custGeom>
            <a:solidFill>
              <a:srgbClr val="EED2A5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63" name="Google Shape;63;p5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77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64" name="Google Shape;64;p5"/>
          <p:cNvSpPr txBox="1">
            <a:spLocks noGrp="1"/>
          </p:cNvSpPr>
          <p:nvPr>
            <p:ph type="subTitle" idx="1"/>
          </p:nvPr>
        </p:nvSpPr>
        <p:spPr>
          <a:xfrm>
            <a:off x="1368152" y="3164050"/>
            <a:ext cx="25557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65" name="Google Shape;65;p5"/>
          <p:cNvSpPr txBox="1">
            <a:spLocks noGrp="1"/>
          </p:cNvSpPr>
          <p:nvPr>
            <p:ph type="title" idx="2"/>
          </p:nvPr>
        </p:nvSpPr>
        <p:spPr>
          <a:xfrm>
            <a:off x="1368150" y="2690575"/>
            <a:ext cx="2555700" cy="417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66" name="Google Shape;66;p5"/>
          <p:cNvSpPr txBox="1">
            <a:spLocks noGrp="1"/>
          </p:cNvSpPr>
          <p:nvPr>
            <p:ph type="subTitle" idx="3"/>
          </p:nvPr>
        </p:nvSpPr>
        <p:spPr>
          <a:xfrm>
            <a:off x="5220152" y="3164050"/>
            <a:ext cx="25557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67" name="Google Shape;67;p5"/>
          <p:cNvSpPr txBox="1">
            <a:spLocks noGrp="1"/>
          </p:cNvSpPr>
          <p:nvPr>
            <p:ph type="title" idx="4"/>
          </p:nvPr>
        </p:nvSpPr>
        <p:spPr>
          <a:xfrm>
            <a:off x="5220150" y="2690575"/>
            <a:ext cx="2555700" cy="417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9" name="Google Shape;69;p6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70" name="Google Shape;70;p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71" name="Google Shape;71;p6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72" name="Google Shape;72;p6"/>
          <p:cNvGrpSpPr/>
          <p:nvPr/>
        </p:nvGrpSpPr>
        <p:grpSpPr>
          <a:xfrm>
            <a:off x="405825" y="383350"/>
            <a:ext cx="8332332" cy="4376801"/>
            <a:chOff x="405825" y="383350"/>
            <a:chExt cx="8332332" cy="4376801"/>
          </a:xfrm>
        </p:grpSpPr>
        <p:sp>
          <p:nvSpPr>
            <p:cNvPr id="73" name="Google Shape;73;p6"/>
            <p:cNvSpPr/>
            <p:nvPr/>
          </p:nvSpPr>
          <p:spPr>
            <a:xfrm>
              <a:off x="405825" y="383350"/>
              <a:ext cx="8332332" cy="4376801"/>
            </a:xfrm>
            <a:custGeom>
              <a:avLst/>
              <a:gdLst/>
              <a:ahLst/>
              <a:cxnLst/>
              <a:rect l="l" t="t" r="r" b="b"/>
              <a:pathLst>
                <a:path w="33904" h="19130" extrusionOk="0">
                  <a:moveTo>
                    <a:pt x="792" y="567"/>
                  </a:moveTo>
                  <a:cubicBezTo>
                    <a:pt x="894" y="567"/>
                    <a:pt x="962" y="635"/>
                    <a:pt x="962" y="737"/>
                  </a:cubicBezTo>
                  <a:lnTo>
                    <a:pt x="962" y="1189"/>
                  </a:lnTo>
                  <a:cubicBezTo>
                    <a:pt x="962" y="1287"/>
                    <a:pt x="894" y="1359"/>
                    <a:pt x="792" y="1359"/>
                  </a:cubicBezTo>
                  <a:cubicBezTo>
                    <a:pt x="694" y="1359"/>
                    <a:pt x="622" y="1287"/>
                    <a:pt x="622" y="1189"/>
                  </a:cubicBezTo>
                  <a:lnTo>
                    <a:pt x="622" y="737"/>
                  </a:lnTo>
                  <a:cubicBezTo>
                    <a:pt x="622" y="635"/>
                    <a:pt x="694" y="567"/>
                    <a:pt x="792" y="567"/>
                  </a:cubicBezTo>
                  <a:close/>
                  <a:moveTo>
                    <a:pt x="792" y="1641"/>
                  </a:moveTo>
                  <a:cubicBezTo>
                    <a:pt x="894" y="1641"/>
                    <a:pt x="962" y="1712"/>
                    <a:pt x="962" y="1810"/>
                  </a:cubicBezTo>
                  <a:lnTo>
                    <a:pt x="962" y="2265"/>
                  </a:lnTo>
                  <a:cubicBezTo>
                    <a:pt x="962" y="2364"/>
                    <a:pt x="894" y="2435"/>
                    <a:pt x="792" y="2435"/>
                  </a:cubicBezTo>
                  <a:cubicBezTo>
                    <a:pt x="694" y="2435"/>
                    <a:pt x="622" y="2364"/>
                    <a:pt x="622" y="2265"/>
                  </a:cubicBezTo>
                  <a:lnTo>
                    <a:pt x="622" y="1810"/>
                  </a:lnTo>
                  <a:cubicBezTo>
                    <a:pt x="622" y="1712"/>
                    <a:pt x="694" y="1641"/>
                    <a:pt x="792" y="1641"/>
                  </a:cubicBezTo>
                  <a:close/>
                  <a:moveTo>
                    <a:pt x="792" y="2717"/>
                  </a:moveTo>
                  <a:cubicBezTo>
                    <a:pt x="894" y="2717"/>
                    <a:pt x="962" y="2788"/>
                    <a:pt x="962" y="2887"/>
                  </a:cubicBezTo>
                  <a:lnTo>
                    <a:pt x="962" y="3339"/>
                  </a:lnTo>
                  <a:cubicBezTo>
                    <a:pt x="962" y="3437"/>
                    <a:pt x="894" y="3508"/>
                    <a:pt x="792" y="3508"/>
                  </a:cubicBezTo>
                  <a:cubicBezTo>
                    <a:pt x="694" y="3508"/>
                    <a:pt x="622" y="3437"/>
                    <a:pt x="622" y="3339"/>
                  </a:cubicBezTo>
                  <a:lnTo>
                    <a:pt x="622" y="2887"/>
                  </a:lnTo>
                  <a:cubicBezTo>
                    <a:pt x="622" y="2788"/>
                    <a:pt x="694" y="2717"/>
                    <a:pt x="792" y="2717"/>
                  </a:cubicBezTo>
                  <a:close/>
                  <a:moveTo>
                    <a:pt x="792" y="3794"/>
                  </a:moveTo>
                  <a:cubicBezTo>
                    <a:pt x="894" y="3794"/>
                    <a:pt x="962" y="3861"/>
                    <a:pt x="962" y="3963"/>
                  </a:cubicBezTo>
                  <a:lnTo>
                    <a:pt x="962" y="4415"/>
                  </a:lnTo>
                  <a:cubicBezTo>
                    <a:pt x="962" y="4514"/>
                    <a:pt x="894" y="4585"/>
                    <a:pt x="792" y="4585"/>
                  </a:cubicBezTo>
                  <a:cubicBezTo>
                    <a:pt x="694" y="4585"/>
                    <a:pt x="622" y="4514"/>
                    <a:pt x="622" y="4415"/>
                  </a:cubicBezTo>
                  <a:lnTo>
                    <a:pt x="622" y="3963"/>
                  </a:lnTo>
                  <a:cubicBezTo>
                    <a:pt x="622" y="3861"/>
                    <a:pt x="694" y="3794"/>
                    <a:pt x="792" y="3794"/>
                  </a:cubicBezTo>
                  <a:close/>
                  <a:moveTo>
                    <a:pt x="792" y="4867"/>
                  </a:moveTo>
                  <a:cubicBezTo>
                    <a:pt x="894" y="4867"/>
                    <a:pt x="962" y="4938"/>
                    <a:pt x="962" y="5036"/>
                  </a:cubicBezTo>
                  <a:lnTo>
                    <a:pt x="962" y="5492"/>
                  </a:lnTo>
                  <a:cubicBezTo>
                    <a:pt x="962" y="5590"/>
                    <a:pt x="894" y="5661"/>
                    <a:pt x="792" y="5661"/>
                  </a:cubicBezTo>
                  <a:cubicBezTo>
                    <a:pt x="694" y="5661"/>
                    <a:pt x="622" y="5590"/>
                    <a:pt x="622" y="5492"/>
                  </a:cubicBezTo>
                  <a:lnTo>
                    <a:pt x="622" y="5036"/>
                  </a:lnTo>
                  <a:cubicBezTo>
                    <a:pt x="622" y="4938"/>
                    <a:pt x="694" y="4867"/>
                    <a:pt x="792" y="4867"/>
                  </a:cubicBezTo>
                  <a:close/>
                  <a:moveTo>
                    <a:pt x="792" y="5943"/>
                  </a:moveTo>
                  <a:cubicBezTo>
                    <a:pt x="894" y="5943"/>
                    <a:pt x="962" y="6015"/>
                    <a:pt x="962" y="6113"/>
                  </a:cubicBezTo>
                  <a:lnTo>
                    <a:pt x="962" y="6565"/>
                  </a:lnTo>
                  <a:cubicBezTo>
                    <a:pt x="962" y="6663"/>
                    <a:pt x="894" y="6734"/>
                    <a:pt x="792" y="6734"/>
                  </a:cubicBezTo>
                  <a:cubicBezTo>
                    <a:pt x="694" y="6734"/>
                    <a:pt x="622" y="6663"/>
                    <a:pt x="622" y="6565"/>
                  </a:cubicBezTo>
                  <a:lnTo>
                    <a:pt x="622" y="6113"/>
                  </a:lnTo>
                  <a:cubicBezTo>
                    <a:pt x="622" y="6015"/>
                    <a:pt x="694" y="5943"/>
                    <a:pt x="792" y="5943"/>
                  </a:cubicBezTo>
                  <a:close/>
                  <a:moveTo>
                    <a:pt x="792" y="7020"/>
                  </a:moveTo>
                  <a:cubicBezTo>
                    <a:pt x="894" y="7020"/>
                    <a:pt x="962" y="7088"/>
                    <a:pt x="962" y="7190"/>
                  </a:cubicBezTo>
                  <a:lnTo>
                    <a:pt x="962" y="7641"/>
                  </a:lnTo>
                  <a:cubicBezTo>
                    <a:pt x="962" y="7740"/>
                    <a:pt x="894" y="7811"/>
                    <a:pt x="792" y="7811"/>
                  </a:cubicBezTo>
                  <a:cubicBezTo>
                    <a:pt x="694" y="7811"/>
                    <a:pt x="622" y="7740"/>
                    <a:pt x="622" y="7641"/>
                  </a:cubicBezTo>
                  <a:lnTo>
                    <a:pt x="622" y="7190"/>
                  </a:lnTo>
                  <a:cubicBezTo>
                    <a:pt x="622" y="7088"/>
                    <a:pt x="694" y="7020"/>
                    <a:pt x="792" y="7020"/>
                  </a:cubicBezTo>
                  <a:close/>
                  <a:moveTo>
                    <a:pt x="792" y="8093"/>
                  </a:moveTo>
                  <a:cubicBezTo>
                    <a:pt x="894" y="8093"/>
                    <a:pt x="962" y="8164"/>
                    <a:pt x="962" y="8263"/>
                  </a:cubicBezTo>
                  <a:lnTo>
                    <a:pt x="962" y="8718"/>
                  </a:lnTo>
                  <a:cubicBezTo>
                    <a:pt x="962" y="8816"/>
                    <a:pt x="894" y="8888"/>
                    <a:pt x="792" y="8888"/>
                  </a:cubicBezTo>
                  <a:cubicBezTo>
                    <a:pt x="694" y="8888"/>
                    <a:pt x="622" y="8816"/>
                    <a:pt x="622" y="8718"/>
                  </a:cubicBezTo>
                  <a:lnTo>
                    <a:pt x="622" y="8263"/>
                  </a:lnTo>
                  <a:cubicBezTo>
                    <a:pt x="622" y="8164"/>
                    <a:pt x="694" y="8093"/>
                    <a:pt x="792" y="8093"/>
                  </a:cubicBezTo>
                  <a:close/>
                  <a:moveTo>
                    <a:pt x="792" y="9227"/>
                  </a:moveTo>
                  <a:cubicBezTo>
                    <a:pt x="894" y="9227"/>
                    <a:pt x="962" y="9295"/>
                    <a:pt x="962" y="9397"/>
                  </a:cubicBezTo>
                  <a:lnTo>
                    <a:pt x="962" y="9849"/>
                  </a:lnTo>
                  <a:cubicBezTo>
                    <a:pt x="962" y="9947"/>
                    <a:pt x="894" y="10018"/>
                    <a:pt x="792" y="10018"/>
                  </a:cubicBezTo>
                  <a:cubicBezTo>
                    <a:pt x="694" y="10018"/>
                    <a:pt x="622" y="9947"/>
                    <a:pt x="622" y="9849"/>
                  </a:cubicBezTo>
                  <a:lnTo>
                    <a:pt x="622" y="9397"/>
                  </a:lnTo>
                  <a:cubicBezTo>
                    <a:pt x="622" y="9295"/>
                    <a:pt x="694" y="9227"/>
                    <a:pt x="792" y="9227"/>
                  </a:cubicBezTo>
                  <a:close/>
                  <a:moveTo>
                    <a:pt x="792" y="10300"/>
                  </a:moveTo>
                  <a:cubicBezTo>
                    <a:pt x="894" y="10300"/>
                    <a:pt x="962" y="10372"/>
                    <a:pt x="962" y="10470"/>
                  </a:cubicBezTo>
                  <a:lnTo>
                    <a:pt x="962" y="10925"/>
                  </a:lnTo>
                  <a:cubicBezTo>
                    <a:pt x="962" y="11024"/>
                    <a:pt x="894" y="11095"/>
                    <a:pt x="792" y="11095"/>
                  </a:cubicBezTo>
                  <a:cubicBezTo>
                    <a:pt x="694" y="11095"/>
                    <a:pt x="622" y="11024"/>
                    <a:pt x="622" y="10925"/>
                  </a:cubicBezTo>
                  <a:lnTo>
                    <a:pt x="622" y="10470"/>
                  </a:lnTo>
                  <a:cubicBezTo>
                    <a:pt x="622" y="10372"/>
                    <a:pt x="694" y="10300"/>
                    <a:pt x="792" y="10300"/>
                  </a:cubicBezTo>
                  <a:close/>
                  <a:moveTo>
                    <a:pt x="792" y="11377"/>
                  </a:moveTo>
                  <a:cubicBezTo>
                    <a:pt x="894" y="11377"/>
                    <a:pt x="962" y="11448"/>
                    <a:pt x="962" y="11547"/>
                  </a:cubicBezTo>
                  <a:lnTo>
                    <a:pt x="962" y="11998"/>
                  </a:lnTo>
                  <a:cubicBezTo>
                    <a:pt x="962" y="12097"/>
                    <a:pt x="894" y="12168"/>
                    <a:pt x="792" y="12168"/>
                  </a:cubicBezTo>
                  <a:cubicBezTo>
                    <a:pt x="694" y="12168"/>
                    <a:pt x="622" y="12097"/>
                    <a:pt x="622" y="11998"/>
                  </a:cubicBezTo>
                  <a:lnTo>
                    <a:pt x="622" y="11547"/>
                  </a:lnTo>
                  <a:cubicBezTo>
                    <a:pt x="622" y="11448"/>
                    <a:pt x="694" y="11377"/>
                    <a:pt x="792" y="11377"/>
                  </a:cubicBezTo>
                  <a:close/>
                  <a:moveTo>
                    <a:pt x="792" y="12453"/>
                  </a:moveTo>
                  <a:cubicBezTo>
                    <a:pt x="894" y="12453"/>
                    <a:pt x="962" y="12521"/>
                    <a:pt x="962" y="12623"/>
                  </a:cubicBezTo>
                  <a:lnTo>
                    <a:pt x="962" y="13075"/>
                  </a:lnTo>
                  <a:cubicBezTo>
                    <a:pt x="962" y="13173"/>
                    <a:pt x="894" y="13245"/>
                    <a:pt x="792" y="13245"/>
                  </a:cubicBezTo>
                  <a:cubicBezTo>
                    <a:pt x="694" y="13245"/>
                    <a:pt x="622" y="13173"/>
                    <a:pt x="622" y="13075"/>
                  </a:cubicBezTo>
                  <a:lnTo>
                    <a:pt x="622" y="12623"/>
                  </a:lnTo>
                  <a:cubicBezTo>
                    <a:pt x="622" y="12521"/>
                    <a:pt x="694" y="12453"/>
                    <a:pt x="792" y="12453"/>
                  </a:cubicBezTo>
                  <a:close/>
                  <a:moveTo>
                    <a:pt x="792" y="13526"/>
                  </a:moveTo>
                  <a:cubicBezTo>
                    <a:pt x="894" y="13526"/>
                    <a:pt x="962" y="13598"/>
                    <a:pt x="962" y="13696"/>
                  </a:cubicBezTo>
                  <a:lnTo>
                    <a:pt x="962" y="14151"/>
                  </a:lnTo>
                  <a:cubicBezTo>
                    <a:pt x="962" y="14250"/>
                    <a:pt x="894" y="14321"/>
                    <a:pt x="792" y="14321"/>
                  </a:cubicBezTo>
                  <a:cubicBezTo>
                    <a:pt x="694" y="14321"/>
                    <a:pt x="622" y="14250"/>
                    <a:pt x="622" y="14151"/>
                  </a:cubicBezTo>
                  <a:lnTo>
                    <a:pt x="622" y="13696"/>
                  </a:lnTo>
                  <a:cubicBezTo>
                    <a:pt x="622" y="13598"/>
                    <a:pt x="694" y="13526"/>
                    <a:pt x="792" y="13526"/>
                  </a:cubicBezTo>
                  <a:close/>
                  <a:moveTo>
                    <a:pt x="792" y="14603"/>
                  </a:moveTo>
                  <a:cubicBezTo>
                    <a:pt x="894" y="14603"/>
                    <a:pt x="962" y="14674"/>
                    <a:pt x="962" y="14773"/>
                  </a:cubicBezTo>
                  <a:lnTo>
                    <a:pt x="962" y="15224"/>
                  </a:lnTo>
                  <a:cubicBezTo>
                    <a:pt x="962" y="15323"/>
                    <a:pt x="894" y="15394"/>
                    <a:pt x="792" y="15394"/>
                  </a:cubicBezTo>
                  <a:cubicBezTo>
                    <a:pt x="694" y="15394"/>
                    <a:pt x="622" y="15323"/>
                    <a:pt x="622" y="15224"/>
                  </a:cubicBezTo>
                  <a:lnTo>
                    <a:pt x="622" y="14773"/>
                  </a:lnTo>
                  <a:cubicBezTo>
                    <a:pt x="622" y="14674"/>
                    <a:pt x="694" y="14603"/>
                    <a:pt x="792" y="14603"/>
                  </a:cubicBezTo>
                  <a:close/>
                  <a:moveTo>
                    <a:pt x="792" y="15680"/>
                  </a:moveTo>
                  <a:cubicBezTo>
                    <a:pt x="894" y="15680"/>
                    <a:pt x="962" y="15747"/>
                    <a:pt x="962" y="15849"/>
                  </a:cubicBezTo>
                  <a:lnTo>
                    <a:pt x="962" y="16301"/>
                  </a:lnTo>
                  <a:cubicBezTo>
                    <a:pt x="962" y="16399"/>
                    <a:pt x="894" y="16471"/>
                    <a:pt x="792" y="16471"/>
                  </a:cubicBezTo>
                  <a:cubicBezTo>
                    <a:pt x="694" y="16471"/>
                    <a:pt x="622" y="16399"/>
                    <a:pt x="622" y="16301"/>
                  </a:cubicBezTo>
                  <a:lnTo>
                    <a:pt x="622" y="15849"/>
                  </a:lnTo>
                  <a:cubicBezTo>
                    <a:pt x="622" y="15747"/>
                    <a:pt x="694" y="15680"/>
                    <a:pt x="792" y="15680"/>
                  </a:cubicBezTo>
                  <a:close/>
                  <a:moveTo>
                    <a:pt x="792" y="16753"/>
                  </a:moveTo>
                  <a:cubicBezTo>
                    <a:pt x="894" y="16753"/>
                    <a:pt x="962" y="16824"/>
                    <a:pt x="962" y="16922"/>
                  </a:cubicBezTo>
                  <a:lnTo>
                    <a:pt x="962" y="17378"/>
                  </a:lnTo>
                  <a:cubicBezTo>
                    <a:pt x="962" y="17476"/>
                    <a:pt x="894" y="17547"/>
                    <a:pt x="792" y="17547"/>
                  </a:cubicBezTo>
                  <a:cubicBezTo>
                    <a:pt x="694" y="17547"/>
                    <a:pt x="622" y="17476"/>
                    <a:pt x="622" y="17378"/>
                  </a:cubicBezTo>
                  <a:lnTo>
                    <a:pt x="622" y="16922"/>
                  </a:lnTo>
                  <a:cubicBezTo>
                    <a:pt x="622" y="16824"/>
                    <a:pt x="694" y="16753"/>
                    <a:pt x="792" y="16753"/>
                  </a:cubicBezTo>
                  <a:close/>
                  <a:moveTo>
                    <a:pt x="792" y="17829"/>
                  </a:moveTo>
                  <a:cubicBezTo>
                    <a:pt x="894" y="17829"/>
                    <a:pt x="962" y="17901"/>
                    <a:pt x="962" y="17999"/>
                  </a:cubicBezTo>
                  <a:lnTo>
                    <a:pt x="962" y="18451"/>
                  </a:lnTo>
                  <a:cubicBezTo>
                    <a:pt x="962" y="18549"/>
                    <a:pt x="894" y="18620"/>
                    <a:pt x="792" y="18620"/>
                  </a:cubicBezTo>
                  <a:cubicBezTo>
                    <a:pt x="694" y="18620"/>
                    <a:pt x="622" y="18549"/>
                    <a:pt x="622" y="18451"/>
                  </a:cubicBezTo>
                  <a:lnTo>
                    <a:pt x="622" y="17999"/>
                  </a:lnTo>
                  <a:cubicBezTo>
                    <a:pt x="622" y="17901"/>
                    <a:pt x="694" y="17829"/>
                    <a:pt x="792" y="17829"/>
                  </a:cubicBezTo>
                  <a:close/>
                  <a:moveTo>
                    <a:pt x="1" y="0"/>
                  </a:moveTo>
                  <a:lnTo>
                    <a:pt x="1" y="19130"/>
                  </a:lnTo>
                  <a:lnTo>
                    <a:pt x="33903" y="19130"/>
                  </a:lnTo>
                  <a:lnTo>
                    <a:pt x="33903" y="0"/>
                  </a:ln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" name="Google Shape;74;p6"/>
            <p:cNvSpPr/>
            <p:nvPr/>
          </p:nvSpPr>
          <p:spPr>
            <a:xfrm>
              <a:off x="906690" y="680782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1"/>
                  </a:moveTo>
                  <a:lnTo>
                    <a:pt x="1" y="59"/>
                  </a:lnTo>
                  <a:lnTo>
                    <a:pt x="30565" y="59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" name="Google Shape;75;p6"/>
            <p:cNvSpPr/>
            <p:nvPr/>
          </p:nvSpPr>
          <p:spPr>
            <a:xfrm>
              <a:off x="906690" y="862673"/>
              <a:ext cx="7511731" cy="12584"/>
            </a:xfrm>
            <a:custGeom>
              <a:avLst/>
              <a:gdLst/>
              <a:ahLst/>
              <a:cxnLst/>
              <a:rect l="l" t="t" r="r" b="b"/>
              <a:pathLst>
                <a:path w="30565" h="55" extrusionOk="0">
                  <a:moveTo>
                    <a:pt x="1" y="1"/>
                  </a:moveTo>
                  <a:lnTo>
                    <a:pt x="1" y="55"/>
                  </a:lnTo>
                  <a:lnTo>
                    <a:pt x="30565" y="55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76;p6"/>
            <p:cNvSpPr/>
            <p:nvPr/>
          </p:nvSpPr>
          <p:spPr>
            <a:xfrm>
              <a:off x="906690" y="1043649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1"/>
                  </a:moveTo>
                  <a:lnTo>
                    <a:pt x="1" y="59"/>
                  </a:lnTo>
                  <a:lnTo>
                    <a:pt x="30565" y="59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" name="Google Shape;77;p6"/>
            <p:cNvSpPr/>
            <p:nvPr/>
          </p:nvSpPr>
          <p:spPr>
            <a:xfrm>
              <a:off x="906690" y="1224853"/>
              <a:ext cx="7511731" cy="13270"/>
            </a:xfrm>
            <a:custGeom>
              <a:avLst/>
              <a:gdLst/>
              <a:ahLst/>
              <a:cxnLst/>
              <a:rect l="l" t="t" r="r" b="b"/>
              <a:pathLst>
                <a:path w="30565" h="58" extrusionOk="0">
                  <a:moveTo>
                    <a:pt x="1" y="0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" name="Google Shape;78;p6"/>
            <p:cNvSpPr/>
            <p:nvPr/>
          </p:nvSpPr>
          <p:spPr>
            <a:xfrm>
              <a:off x="906690" y="1406516"/>
              <a:ext cx="7511731" cy="12812"/>
            </a:xfrm>
            <a:custGeom>
              <a:avLst/>
              <a:gdLst/>
              <a:ahLst/>
              <a:cxnLst/>
              <a:rect l="l" t="t" r="r" b="b"/>
              <a:pathLst>
                <a:path w="30565" h="56" extrusionOk="0">
                  <a:moveTo>
                    <a:pt x="1" y="1"/>
                  </a:moveTo>
                  <a:lnTo>
                    <a:pt x="1" y="55"/>
                  </a:lnTo>
                  <a:lnTo>
                    <a:pt x="30565" y="55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" name="Google Shape;79;p6"/>
            <p:cNvSpPr/>
            <p:nvPr/>
          </p:nvSpPr>
          <p:spPr>
            <a:xfrm>
              <a:off x="906690" y="1587720"/>
              <a:ext cx="7511731" cy="13270"/>
            </a:xfrm>
            <a:custGeom>
              <a:avLst/>
              <a:gdLst/>
              <a:ahLst/>
              <a:cxnLst/>
              <a:rect l="l" t="t" r="r" b="b"/>
              <a:pathLst>
                <a:path w="30565" h="58" extrusionOk="0">
                  <a:moveTo>
                    <a:pt x="1" y="0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" name="Google Shape;80;p6"/>
            <p:cNvSpPr/>
            <p:nvPr/>
          </p:nvSpPr>
          <p:spPr>
            <a:xfrm>
              <a:off x="906690" y="1768696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0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" name="Google Shape;81;p6"/>
            <p:cNvSpPr/>
            <p:nvPr/>
          </p:nvSpPr>
          <p:spPr>
            <a:xfrm>
              <a:off x="906690" y="1950358"/>
              <a:ext cx="7511731" cy="12812"/>
            </a:xfrm>
            <a:custGeom>
              <a:avLst/>
              <a:gdLst/>
              <a:ahLst/>
              <a:cxnLst/>
              <a:rect l="l" t="t" r="r" b="b"/>
              <a:pathLst>
                <a:path w="30565" h="56" extrusionOk="0">
                  <a:moveTo>
                    <a:pt x="1" y="1"/>
                  </a:moveTo>
                  <a:lnTo>
                    <a:pt x="1" y="55"/>
                  </a:lnTo>
                  <a:lnTo>
                    <a:pt x="30565" y="55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" name="Google Shape;82;p6"/>
            <p:cNvSpPr/>
            <p:nvPr/>
          </p:nvSpPr>
          <p:spPr>
            <a:xfrm>
              <a:off x="906690" y="2131563"/>
              <a:ext cx="7511731" cy="13270"/>
            </a:xfrm>
            <a:custGeom>
              <a:avLst/>
              <a:gdLst/>
              <a:ahLst/>
              <a:cxnLst/>
              <a:rect l="l" t="t" r="r" b="b"/>
              <a:pathLst>
                <a:path w="30565" h="58" extrusionOk="0">
                  <a:moveTo>
                    <a:pt x="1" y="0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" name="Google Shape;83;p6"/>
            <p:cNvSpPr/>
            <p:nvPr/>
          </p:nvSpPr>
          <p:spPr>
            <a:xfrm>
              <a:off x="906690" y="2312539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0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" name="Google Shape;84;p6"/>
            <p:cNvSpPr/>
            <p:nvPr/>
          </p:nvSpPr>
          <p:spPr>
            <a:xfrm>
              <a:off x="906690" y="2494430"/>
              <a:ext cx="7511731" cy="12584"/>
            </a:xfrm>
            <a:custGeom>
              <a:avLst/>
              <a:gdLst/>
              <a:ahLst/>
              <a:cxnLst/>
              <a:rect l="l" t="t" r="r" b="b"/>
              <a:pathLst>
                <a:path w="30565" h="55" extrusionOk="0">
                  <a:moveTo>
                    <a:pt x="1" y="0"/>
                  </a:moveTo>
                  <a:lnTo>
                    <a:pt x="1" y="54"/>
                  </a:lnTo>
                  <a:lnTo>
                    <a:pt x="30565" y="54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" name="Google Shape;85;p6"/>
            <p:cNvSpPr/>
            <p:nvPr/>
          </p:nvSpPr>
          <p:spPr>
            <a:xfrm>
              <a:off x="906690" y="2675406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0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" name="Google Shape;86;p6"/>
            <p:cNvSpPr/>
            <p:nvPr/>
          </p:nvSpPr>
          <p:spPr>
            <a:xfrm>
              <a:off x="906690" y="2856382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1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" name="Google Shape;87;p6"/>
            <p:cNvSpPr/>
            <p:nvPr/>
          </p:nvSpPr>
          <p:spPr>
            <a:xfrm>
              <a:off x="906690" y="3038273"/>
              <a:ext cx="7511731" cy="12584"/>
            </a:xfrm>
            <a:custGeom>
              <a:avLst/>
              <a:gdLst/>
              <a:ahLst/>
              <a:cxnLst/>
              <a:rect l="l" t="t" r="r" b="b"/>
              <a:pathLst>
                <a:path w="30565" h="55" extrusionOk="0">
                  <a:moveTo>
                    <a:pt x="1" y="0"/>
                  </a:moveTo>
                  <a:lnTo>
                    <a:pt x="1" y="55"/>
                  </a:lnTo>
                  <a:lnTo>
                    <a:pt x="30565" y="55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" name="Google Shape;88;p6"/>
            <p:cNvSpPr/>
            <p:nvPr/>
          </p:nvSpPr>
          <p:spPr>
            <a:xfrm>
              <a:off x="906690" y="3219249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1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" name="Google Shape;89;p6"/>
            <p:cNvSpPr/>
            <p:nvPr/>
          </p:nvSpPr>
          <p:spPr>
            <a:xfrm>
              <a:off x="906690" y="3400224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1"/>
                  </a:moveTo>
                  <a:lnTo>
                    <a:pt x="1" y="59"/>
                  </a:lnTo>
                  <a:lnTo>
                    <a:pt x="30565" y="59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" name="Google Shape;90;p6"/>
            <p:cNvSpPr/>
            <p:nvPr/>
          </p:nvSpPr>
          <p:spPr>
            <a:xfrm>
              <a:off x="906690" y="3582116"/>
              <a:ext cx="7511731" cy="12584"/>
            </a:xfrm>
            <a:custGeom>
              <a:avLst/>
              <a:gdLst/>
              <a:ahLst/>
              <a:cxnLst/>
              <a:rect l="l" t="t" r="r" b="b"/>
              <a:pathLst>
                <a:path w="30565" h="55" extrusionOk="0">
                  <a:moveTo>
                    <a:pt x="1" y="1"/>
                  </a:moveTo>
                  <a:lnTo>
                    <a:pt x="1" y="55"/>
                  </a:lnTo>
                  <a:lnTo>
                    <a:pt x="30565" y="55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" name="Google Shape;91;p6"/>
            <p:cNvSpPr/>
            <p:nvPr/>
          </p:nvSpPr>
          <p:spPr>
            <a:xfrm>
              <a:off x="906690" y="3763091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1"/>
                  </a:moveTo>
                  <a:lnTo>
                    <a:pt x="1" y="59"/>
                  </a:lnTo>
                  <a:lnTo>
                    <a:pt x="30565" y="59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" name="Google Shape;92;p6"/>
            <p:cNvSpPr/>
            <p:nvPr/>
          </p:nvSpPr>
          <p:spPr>
            <a:xfrm>
              <a:off x="906690" y="3944296"/>
              <a:ext cx="7511731" cy="13270"/>
            </a:xfrm>
            <a:custGeom>
              <a:avLst/>
              <a:gdLst/>
              <a:ahLst/>
              <a:cxnLst/>
              <a:rect l="l" t="t" r="r" b="b"/>
              <a:pathLst>
                <a:path w="30565" h="58" extrusionOk="0">
                  <a:moveTo>
                    <a:pt x="1" y="0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" name="Google Shape;93;p6"/>
            <p:cNvSpPr/>
            <p:nvPr/>
          </p:nvSpPr>
          <p:spPr>
            <a:xfrm>
              <a:off x="906690" y="4125958"/>
              <a:ext cx="7511731" cy="12812"/>
            </a:xfrm>
            <a:custGeom>
              <a:avLst/>
              <a:gdLst/>
              <a:ahLst/>
              <a:cxnLst/>
              <a:rect l="l" t="t" r="r" b="b"/>
              <a:pathLst>
                <a:path w="30565" h="56" extrusionOk="0">
                  <a:moveTo>
                    <a:pt x="1" y="1"/>
                  </a:moveTo>
                  <a:lnTo>
                    <a:pt x="1" y="55"/>
                  </a:lnTo>
                  <a:lnTo>
                    <a:pt x="30565" y="55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" name="Google Shape;94;p6"/>
            <p:cNvSpPr/>
            <p:nvPr/>
          </p:nvSpPr>
          <p:spPr>
            <a:xfrm>
              <a:off x="906690" y="4306934"/>
              <a:ext cx="7511731" cy="13499"/>
            </a:xfrm>
            <a:custGeom>
              <a:avLst/>
              <a:gdLst/>
              <a:ahLst/>
              <a:cxnLst/>
              <a:rect l="l" t="t" r="r" b="b"/>
              <a:pathLst>
                <a:path w="30565" h="59" extrusionOk="0">
                  <a:moveTo>
                    <a:pt x="1" y="1"/>
                  </a:moveTo>
                  <a:lnTo>
                    <a:pt x="1" y="59"/>
                  </a:lnTo>
                  <a:lnTo>
                    <a:pt x="30565" y="59"/>
                  </a:lnTo>
                  <a:lnTo>
                    <a:pt x="30565" y="1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" name="Google Shape;95;p6"/>
            <p:cNvSpPr/>
            <p:nvPr/>
          </p:nvSpPr>
          <p:spPr>
            <a:xfrm>
              <a:off x="906690" y="4488139"/>
              <a:ext cx="7511731" cy="13270"/>
            </a:xfrm>
            <a:custGeom>
              <a:avLst/>
              <a:gdLst/>
              <a:ahLst/>
              <a:cxnLst/>
              <a:rect l="l" t="t" r="r" b="b"/>
              <a:pathLst>
                <a:path w="30565" h="58" extrusionOk="0">
                  <a:moveTo>
                    <a:pt x="1" y="0"/>
                  </a:moveTo>
                  <a:lnTo>
                    <a:pt x="1" y="58"/>
                  </a:lnTo>
                  <a:lnTo>
                    <a:pt x="30565" y="58"/>
                  </a:lnTo>
                  <a:lnTo>
                    <a:pt x="30565" y="0"/>
                  </a:lnTo>
                  <a:close/>
                </a:path>
              </a:pathLst>
            </a:custGeom>
            <a:solidFill>
              <a:srgbClr val="C0986F">
                <a:alpha val="2277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96" name="Google Shape;96;p6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77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8" name="Google Shape;98;p7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99" name="Google Shape;99;p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100" name="Google Shape;100;p7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101" name="Google Shape;101;p7"/>
          <p:cNvGrpSpPr/>
          <p:nvPr/>
        </p:nvGrpSpPr>
        <p:grpSpPr>
          <a:xfrm>
            <a:off x="1007450" y="419824"/>
            <a:ext cx="7129103" cy="4303863"/>
            <a:chOff x="1007450" y="419824"/>
            <a:chExt cx="7129103" cy="4303863"/>
          </a:xfrm>
        </p:grpSpPr>
        <p:grpSp>
          <p:nvGrpSpPr>
            <p:cNvPr id="102" name="Google Shape;102;p7"/>
            <p:cNvGrpSpPr/>
            <p:nvPr/>
          </p:nvGrpSpPr>
          <p:grpSpPr>
            <a:xfrm>
              <a:off x="1007450" y="419824"/>
              <a:ext cx="7129103" cy="4303863"/>
              <a:chOff x="11123000" y="419824"/>
              <a:chExt cx="7129103" cy="4303863"/>
            </a:xfrm>
          </p:grpSpPr>
          <p:sp>
            <p:nvSpPr>
              <p:cNvPr id="103" name="Google Shape;103;p7"/>
              <p:cNvSpPr/>
              <p:nvPr/>
            </p:nvSpPr>
            <p:spPr>
              <a:xfrm rot="-5400000">
                <a:off x="12535620" y="-992796"/>
                <a:ext cx="4303863" cy="7129103"/>
              </a:xfrm>
              <a:custGeom>
                <a:avLst/>
                <a:gdLst/>
                <a:ahLst/>
                <a:cxnLst/>
                <a:rect l="l" t="t" r="r" b="b"/>
                <a:pathLst>
                  <a:path w="11762" h="18920" extrusionOk="0">
                    <a:moveTo>
                      <a:pt x="497" y="130"/>
                    </a:moveTo>
                    <a:cubicBezTo>
                      <a:pt x="612" y="130"/>
                      <a:pt x="697" y="215"/>
                      <a:pt x="697" y="327"/>
                    </a:cubicBezTo>
                    <a:cubicBezTo>
                      <a:pt x="697" y="425"/>
                      <a:pt x="612" y="524"/>
                      <a:pt x="497" y="524"/>
                    </a:cubicBezTo>
                    <a:cubicBezTo>
                      <a:pt x="398" y="524"/>
                      <a:pt x="300" y="425"/>
                      <a:pt x="300" y="327"/>
                    </a:cubicBezTo>
                    <a:cubicBezTo>
                      <a:pt x="300" y="215"/>
                      <a:pt x="398" y="130"/>
                      <a:pt x="497" y="130"/>
                    </a:cubicBezTo>
                    <a:close/>
                    <a:moveTo>
                      <a:pt x="1176" y="130"/>
                    </a:moveTo>
                    <a:cubicBezTo>
                      <a:pt x="1291" y="130"/>
                      <a:pt x="1376" y="215"/>
                      <a:pt x="1376" y="327"/>
                    </a:cubicBezTo>
                    <a:cubicBezTo>
                      <a:pt x="1376" y="425"/>
                      <a:pt x="1291" y="524"/>
                      <a:pt x="1176" y="524"/>
                    </a:cubicBezTo>
                    <a:cubicBezTo>
                      <a:pt x="1064" y="524"/>
                      <a:pt x="979" y="425"/>
                      <a:pt x="979" y="327"/>
                    </a:cubicBezTo>
                    <a:cubicBezTo>
                      <a:pt x="979" y="215"/>
                      <a:pt x="1064" y="130"/>
                      <a:pt x="1176" y="130"/>
                    </a:cubicBezTo>
                    <a:close/>
                    <a:moveTo>
                      <a:pt x="1841" y="130"/>
                    </a:moveTo>
                    <a:cubicBezTo>
                      <a:pt x="1954" y="130"/>
                      <a:pt x="2038" y="215"/>
                      <a:pt x="2038" y="327"/>
                    </a:cubicBezTo>
                    <a:cubicBezTo>
                      <a:pt x="2038" y="425"/>
                      <a:pt x="1954" y="524"/>
                      <a:pt x="1841" y="524"/>
                    </a:cubicBezTo>
                    <a:cubicBezTo>
                      <a:pt x="1743" y="524"/>
                      <a:pt x="1644" y="425"/>
                      <a:pt x="1644" y="327"/>
                    </a:cubicBezTo>
                    <a:cubicBezTo>
                      <a:pt x="1644" y="215"/>
                      <a:pt x="1743" y="130"/>
                      <a:pt x="1841" y="130"/>
                    </a:cubicBezTo>
                    <a:close/>
                    <a:moveTo>
                      <a:pt x="2521" y="130"/>
                    </a:moveTo>
                    <a:cubicBezTo>
                      <a:pt x="2633" y="130"/>
                      <a:pt x="2718" y="215"/>
                      <a:pt x="2718" y="327"/>
                    </a:cubicBezTo>
                    <a:cubicBezTo>
                      <a:pt x="2718" y="425"/>
                      <a:pt x="2633" y="524"/>
                      <a:pt x="2521" y="524"/>
                    </a:cubicBezTo>
                    <a:cubicBezTo>
                      <a:pt x="2409" y="524"/>
                      <a:pt x="2324" y="425"/>
                      <a:pt x="2324" y="327"/>
                    </a:cubicBezTo>
                    <a:cubicBezTo>
                      <a:pt x="2324" y="215"/>
                      <a:pt x="2409" y="130"/>
                      <a:pt x="2521" y="130"/>
                    </a:cubicBezTo>
                    <a:close/>
                    <a:moveTo>
                      <a:pt x="3186" y="130"/>
                    </a:moveTo>
                    <a:cubicBezTo>
                      <a:pt x="3298" y="130"/>
                      <a:pt x="3383" y="215"/>
                      <a:pt x="3383" y="327"/>
                    </a:cubicBezTo>
                    <a:cubicBezTo>
                      <a:pt x="3383" y="425"/>
                      <a:pt x="3298" y="524"/>
                      <a:pt x="3186" y="524"/>
                    </a:cubicBezTo>
                    <a:cubicBezTo>
                      <a:pt x="3088" y="524"/>
                      <a:pt x="2989" y="425"/>
                      <a:pt x="2989" y="327"/>
                    </a:cubicBezTo>
                    <a:cubicBezTo>
                      <a:pt x="2989" y="215"/>
                      <a:pt x="3088" y="130"/>
                      <a:pt x="3186" y="130"/>
                    </a:cubicBezTo>
                    <a:close/>
                    <a:moveTo>
                      <a:pt x="3865" y="130"/>
                    </a:moveTo>
                    <a:cubicBezTo>
                      <a:pt x="3978" y="130"/>
                      <a:pt x="4062" y="215"/>
                      <a:pt x="4062" y="327"/>
                    </a:cubicBezTo>
                    <a:cubicBezTo>
                      <a:pt x="4062" y="425"/>
                      <a:pt x="3978" y="524"/>
                      <a:pt x="3865" y="524"/>
                    </a:cubicBezTo>
                    <a:cubicBezTo>
                      <a:pt x="3753" y="524"/>
                      <a:pt x="3669" y="425"/>
                      <a:pt x="3669" y="327"/>
                    </a:cubicBezTo>
                    <a:cubicBezTo>
                      <a:pt x="3669" y="215"/>
                      <a:pt x="3753" y="130"/>
                      <a:pt x="3865" y="130"/>
                    </a:cubicBezTo>
                    <a:close/>
                    <a:moveTo>
                      <a:pt x="4531" y="130"/>
                    </a:moveTo>
                    <a:cubicBezTo>
                      <a:pt x="4643" y="130"/>
                      <a:pt x="4728" y="215"/>
                      <a:pt x="4728" y="327"/>
                    </a:cubicBezTo>
                    <a:cubicBezTo>
                      <a:pt x="4728" y="425"/>
                      <a:pt x="4643" y="524"/>
                      <a:pt x="4531" y="524"/>
                    </a:cubicBezTo>
                    <a:cubicBezTo>
                      <a:pt x="4433" y="524"/>
                      <a:pt x="4348" y="425"/>
                      <a:pt x="4348" y="327"/>
                    </a:cubicBezTo>
                    <a:cubicBezTo>
                      <a:pt x="4348" y="215"/>
                      <a:pt x="4433" y="130"/>
                      <a:pt x="4531" y="130"/>
                    </a:cubicBezTo>
                    <a:close/>
                    <a:moveTo>
                      <a:pt x="5210" y="130"/>
                    </a:moveTo>
                    <a:cubicBezTo>
                      <a:pt x="5322" y="130"/>
                      <a:pt x="5407" y="215"/>
                      <a:pt x="5407" y="327"/>
                    </a:cubicBezTo>
                    <a:cubicBezTo>
                      <a:pt x="5407" y="425"/>
                      <a:pt x="5322" y="524"/>
                      <a:pt x="5210" y="524"/>
                    </a:cubicBezTo>
                    <a:cubicBezTo>
                      <a:pt x="5095" y="524"/>
                      <a:pt x="5010" y="425"/>
                      <a:pt x="5010" y="327"/>
                    </a:cubicBezTo>
                    <a:cubicBezTo>
                      <a:pt x="5010" y="215"/>
                      <a:pt x="5095" y="130"/>
                      <a:pt x="5210" y="130"/>
                    </a:cubicBezTo>
                    <a:close/>
                    <a:moveTo>
                      <a:pt x="5876" y="130"/>
                    </a:moveTo>
                    <a:cubicBezTo>
                      <a:pt x="5988" y="130"/>
                      <a:pt x="6073" y="215"/>
                      <a:pt x="6073" y="327"/>
                    </a:cubicBezTo>
                    <a:cubicBezTo>
                      <a:pt x="6073" y="425"/>
                      <a:pt x="5988" y="524"/>
                      <a:pt x="5876" y="524"/>
                    </a:cubicBezTo>
                    <a:cubicBezTo>
                      <a:pt x="5774" y="524"/>
                      <a:pt x="5689" y="425"/>
                      <a:pt x="5689" y="327"/>
                    </a:cubicBezTo>
                    <a:cubicBezTo>
                      <a:pt x="5689" y="215"/>
                      <a:pt x="5774" y="130"/>
                      <a:pt x="5876" y="130"/>
                    </a:cubicBezTo>
                    <a:close/>
                    <a:moveTo>
                      <a:pt x="6555" y="130"/>
                    </a:moveTo>
                    <a:cubicBezTo>
                      <a:pt x="6667" y="130"/>
                      <a:pt x="6752" y="215"/>
                      <a:pt x="6752" y="327"/>
                    </a:cubicBezTo>
                    <a:cubicBezTo>
                      <a:pt x="6752" y="425"/>
                      <a:pt x="6667" y="524"/>
                      <a:pt x="6555" y="524"/>
                    </a:cubicBezTo>
                    <a:cubicBezTo>
                      <a:pt x="6440" y="524"/>
                      <a:pt x="6355" y="425"/>
                      <a:pt x="6355" y="327"/>
                    </a:cubicBezTo>
                    <a:cubicBezTo>
                      <a:pt x="6355" y="215"/>
                      <a:pt x="6440" y="130"/>
                      <a:pt x="6555" y="130"/>
                    </a:cubicBezTo>
                    <a:close/>
                    <a:moveTo>
                      <a:pt x="7217" y="130"/>
                    </a:moveTo>
                    <a:cubicBezTo>
                      <a:pt x="7333" y="130"/>
                      <a:pt x="7418" y="215"/>
                      <a:pt x="7418" y="327"/>
                    </a:cubicBezTo>
                    <a:cubicBezTo>
                      <a:pt x="7418" y="425"/>
                      <a:pt x="7333" y="524"/>
                      <a:pt x="7217" y="524"/>
                    </a:cubicBezTo>
                    <a:cubicBezTo>
                      <a:pt x="7119" y="524"/>
                      <a:pt x="7034" y="425"/>
                      <a:pt x="7034" y="327"/>
                    </a:cubicBezTo>
                    <a:cubicBezTo>
                      <a:pt x="7034" y="215"/>
                      <a:pt x="7119" y="130"/>
                      <a:pt x="7217" y="130"/>
                    </a:cubicBezTo>
                    <a:close/>
                    <a:moveTo>
                      <a:pt x="7897" y="130"/>
                    </a:moveTo>
                    <a:cubicBezTo>
                      <a:pt x="8012" y="130"/>
                      <a:pt x="8097" y="215"/>
                      <a:pt x="8097" y="327"/>
                    </a:cubicBezTo>
                    <a:cubicBezTo>
                      <a:pt x="8097" y="425"/>
                      <a:pt x="8012" y="524"/>
                      <a:pt x="7897" y="524"/>
                    </a:cubicBezTo>
                    <a:cubicBezTo>
                      <a:pt x="7784" y="524"/>
                      <a:pt x="7700" y="425"/>
                      <a:pt x="7700" y="327"/>
                    </a:cubicBezTo>
                    <a:cubicBezTo>
                      <a:pt x="7700" y="215"/>
                      <a:pt x="7784" y="130"/>
                      <a:pt x="7897" y="130"/>
                    </a:cubicBezTo>
                    <a:close/>
                    <a:moveTo>
                      <a:pt x="8562" y="130"/>
                    </a:moveTo>
                    <a:cubicBezTo>
                      <a:pt x="8678" y="130"/>
                      <a:pt x="8763" y="215"/>
                      <a:pt x="8763" y="327"/>
                    </a:cubicBezTo>
                    <a:cubicBezTo>
                      <a:pt x="8763" y="425"/>
                      <a:pt x="8678" y="524"/>
                      <a:pt x="8562" y="524"/>
                    </a:cubicBezTo>
                    <a:cubicBezTo>
                      <a:pt x="8464" y="524"/>
                      <a:pt x="8379" y="425"/>
                      <a:pt x="8379" y="327"/>
                    </a:cubicBezTo>
                    <a:cubicBezTo>
                      <a:pt x="8379" y="215"/>
                      <a:pt x="8464" y="130"/>
                      <a:pt x="8562" y="130"/>
                    </a:cubicBezTo>
                    <a:close/>
                    <a:moveTo>
                      <a:pt x="9241" y="130"/>
                    </a:moveTo>
                    <a:cubicBezTo>
                      <a:pt x="9357" y="130"/>
                      <a:pt x="9442" y="215"/>
                      <a:pt x="9442" y="327"/>
                    </a:cubicBezTo>
                    <a:cubicBezTo>
                      <a:pt x="9442" y="425"/>
                      <a:pt x="9357" y="524"/>
                      <a:pt x="9241" y="524"/>
                    </a:cubicBezTo>
                    <a:cubicBezTo>
                      <a:pt x="9129" y="524"/>
                      <a:pt x="9044" y="425"/>
                      <a:pt x="9044" y="327"/>
                    </a:cubicBezTo>
                    <a:cubicBezTo>
                      <a:pt x="9044" y="215"/>
                      <a:pt x="9129" y="130"/>
                      <a:pt x="9241" y="130"/>
                    </a:cubicBezTo>
                    <a:close/>
                    <a:moveTo>
                      <a:pt x="9907" y="130"/>
                    </a:moveTo>
                    <a:cubicBezTo>
                      <a:pt x="10019" y="130"/>
                      <a:pt x="10104" y="215"/>
                      <a:pt x="10104" y="327"/>
                    </a:cubicBezTo>
                    <a:cubicBezTo>
                      <a:pt x="10104" y="425"/>
                      <a:pt x="10019" y="524"/>
                      <a:pt x="9907" y="524"/>
                    </a:cubicBezTo>
                    <a:cubicBezTo>
                      <a:pt x="9808" y="524"/>
                      <a:pt x="9724" y="425"/>
                      <a:pt x="9724" y="327"/>
                    </a:cubicBezTo>
                    <a:cubicBezTo>
                      <a:pt x="9724" y="215"/>
                      <a:pt x="9808" y="130"/>
                      <a:pt x="9907" y="130"/>
                    </a:cubicBezTo>
                    <a:close/>
                    <a:moveTo>
                      <a:pt x="10586" y="130"/>
                    </a:moveTo>
                    <a:cubicBezTo>
                      <a:pt x="10698" y="130"/>
                      <a:pt x="10783" y="215"/>
                      <a:pt x="10783" y="327"/>
                    </a:cubicBezTo>
                    <a:cubicBezTo>
                      <a:pt x="10783" y="425"/>
                      <a:pt x="10698" y="524"/>
                      <a:pt x="10586" y="524"/>
                    </a:cubicBezTo>
                    <a:cubicBezTo>
                      <a:pt x="10474" y="524"/>
                      <a:pt x="10389" y="425"/>
                      <a:pt x="10389" y="327"/>
                    </a:cubicBezTo>
                    <a:cubicBezTo>
                      <a:pt x="10389" y="215"/>
                      <a:pt x="10474" y="130"/>
                      <a:pt x="10586" y="130"/>
                    </a:cubicBezTo>
                    <a:close/>
                    <a:moveTo>
                      <a:pt x="11252" y="130"/>
                    </a:moveTo>
                    <a:cubicBezTo>
                      <a:pt x="11364" y="130"/>
                      <a:pt x="11449" y="215"/>
                      <a:pt x="11449" y="327"/>
                    </a:cubicBezTo>
                    <a:cubicBezTo>
                      <a:pt x="11449" y="425"/>
                      <a:pt x="11364" y="524"/>
                      <a:pt x="11252" y="524"/>
                    </a:cubicBezTo>
                    <a:cubicBezTo>
                      <a:pt x="11153" y="524"/>
                      <a:pt x="11068" y="425"/>
                      <a:pt x="11068" y="327"/>
                    </a:cubicBezTo>
                    <a:cubicBezTo>
                      <a:pt x="11068" y="215"/>
                      <a:pt x="11153" y="130"/>
                      <a:pt x="11252" y="130"/>
                    </a:cubicBezTo>
                    <a:close/>
                    <a:moveTo>
                      <a:pt x="1" y="1"/>
                    </a:moveTo>
                    <a:lnTo>
                      <a:pt x="1" y="18920"/>
                    </a:lnTo>
                    <a:lnTo>
                      <a:pt x="11761" y="18920"/>
                    </a:lnTo>
                    <a:lnTo>
                      <a:pt x="11761" y="1"/>
                    </a:lnTo>
                    <a:close/>
                  </a:path>
                </a:pathLst>
              </a:custGeom>
              <a:solidFill>
                <a:srgbClr val="F5F3E5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4" name="Google Shape;104;p7"/>
              <p:cNvSpPr/>
              <p:nvPr/>
            </p:nvSpPr>
            <p:spPr>
              <a:xfrm rot="-5400000">
                <a:off x="14761914" y="-2914490"/>
                <a:ext cx="21589" cy="6958789"/>
              </a:xfrm>
              <a:custGeom>
                <a:avLst/>
                <a:gdLst/>
                <a:ahLst/>
                <a:cxnLst/>
                <a:rect l="l" t="t" r="r" b="b"/>
                <a:pathLst>
                  <a:path w="59" h="18468" extrusionOk="0">
                    <a:moveTo>
                      <a:pt x="58" y="0"/>
                    </a:moveTo>
                    <a:cubicBezTo>
                      <a:pt x="41" y="31"/>
                      <a:pt x="14" y="45"/>
                      <a:pt x="1" y="45"/>
                    </a:cubicBezTo>
                    <a:lnTo>
                      <a:pt x="1" y="18468"/>
                    </a:lnTo>
                    <a:lnTo>
                      <a:pt x="58" y="18468"/>
                    </a:lnTo>
                    <a:lnTo>
                      <a:pt x="58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5" name="Google Shape;105;p7"/>
              <p:cNvSpPr/>
              <p:nvPr/>
            </p:nvSpPr>
            <p:spPr>
              <a:xfrm rot="-5400000">
                <a:off x="14677017" y="-2828141"/>
                <a:ext cx="26346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72" h="18906" extrusionOk="0">
                    <a:moveTo>
                      <a:pt x="0" y="0"/>
                    </a:moveTo>
                    <a:lnTo>
                      <a:pt x="0" y="18906"/>
                    </a:lnTo>
                    <a:lnTo>
                      <a:pt x="71" y="18906"/>
                    </a:lnTo>
                    <a:lnTo>
                      <a:pt x="71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6" name="Google Shape;106;p7"/>
              <p:cNvSpPr/>
              <p:nvPr/>
            </p:nvSpPr>
            <p:spPr>
              <a:xfrm rot="-5400000">
                <a:off x="14754190" y="-2585574"/>
                <a:ext cx="21589" cy="6974237"/>
              </a:xfrm>
              <a:custGeom>
                <a:avLst/>
                <a:gdLst/>
                <a:ahLst/>
                <a:cxnLst/>
                <a:rect l="l" t="t" r="r" b="b"/>
                <a:pathLst>
                  <a:path w="59" h="18509" extrusionOk="0">
                    <a:moveTo>
                      <a:pt x="0" y="1"/>
                    </a:moveTo>
                    <a:lnTo>
                      <a:pt x="0" y="18509"/>
                    </a:lnTo>
                    <a:lnTo>
                      <a:pt x="58" y="18509"/>
                    </a:lnTo>
                    <a:lnTo>
                      <a:pt x="58" y="72"/>
                    </a:lnTo>
                    <a:cubicBezTo>
                      <a:pt x="28" y="58"/>
                      <a:pt x="14" y="28"/>
                      <a:pt x="0" y="1"/>
                    </a:cubicBez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7" name="Google Shape;107;p7"/>
              <p:cNvSpPr/>
              <p:nvPr/>
            </p:nvSpPr>
            <p:spPr>
              <a:xfrm rot="-5400000">
                <a:off x="14765737" y="-2403878"/>
                <a:ext cx="25248" cy="6947484"/>
              </a:xfrm>
              <a:custGeom>
                <a:avLst/>
                <a:gdLst/>
                <a:ahLst/>
                <a:cxnLst/>
                <a:rect l="l" t="t" r="r" b="b"/>
                <a:pathLst>
                  <a:path w="69" h="18438" extrusionOk="0">
                    <a:moveTo>
                      <a:pt x="68" y="1"/>
                    </a:moveTo>
                    <a:cubicBezTo>
                      <a:pt x="41" y="15"/>
                      <a:pt x="27" y="28"/>
                      <a:pt x="0" y="28"/>
                    </a:cubicBezTo>
                    <a:lnTo>
                      <a:pt x="0" y="18438"/>
                    </a:lnTo>
                    <a:lnTo>
                      <a:pt x="68" y="18438"/>
                    </a:lnTo>
                    <a:lnTo>
                      <a:pt x="68" y="1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8" name="Google Shape;108;p7"/>
              <p:cNvSpPr/>
              <p:nvPr/>
            </p:nvSpPr>
            <p:spPr>
              <a:xfrm rot="-5400000">
                <a:off x="14679578" y="-2323547"/>
                <a:ext cx="21223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58" h="18906" extrusionOk="0">
                    <a:moveTo>
                      <a:pt x="0" y="0"/>
                    </a:moveTo>
                    <a:lnTo>
                      <a:pt x="0" y="18906"/>
                    </a:lnTo>
                    <a:lnTo>
                      <a:pt x="58" y="18906"/>
                    </a:lnTo>
                    <a:lnTo>
                      <a:pt x="58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9" name="Google Shape;109;p7"/>
              <p:cNvSpPr/>
              <p:nvPr/>
            </p:nvSpPr>
            <p:spPr>
              <a:xfrm rot="-5400000">
                <a:off x="14676834" y="-2155776"/>
                <a:ext cx="26712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73" h="18906" extrusionOk="0">
                    <a:moveTo>
                      <a:pt x="1" y="0"/>
                    </a:moveTo>
                    <a:lnTo>
                      <a:pt x="1" y="18906"/>
                    </a:lnTo>
                    <a:lnTo>
                      <a:pt x="72" y="18906"/>
                    </a:lnTo>
                    <a:lnTo>
                      <a:pt x="72" y="438"/>
                    </a:lnTo>
                    <a:cubicBezTo>
                      <a:pt x="42" y="411"/>
                      <a:pt x="14" y="354"/>
                      <a:pt x="14" y="313"/>
                    </a:cubicBezTo>
                    <a:cubicBezTo>
                      <a:pt x="14" y="255"/>
                      <a:pt x="42" y="214"/>
                      <a:pt x="72" y="170"/>
                    </a:cubicBezTo>
                    <a:lnTo>
                      <a:pt x="72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0" name="Google Shape;110;p7"/>
              <p:cNvSpPr/>
              <p:nvPr/>
            </p:nvSpPr>
            <p:spPr>
              <a:xfrm rot="-5400000">
                <a:off x="14772841" y="-1893277"/>
                <a:ext cx="21589" cy="6936934"/>
              </a:xfrm>
              <a:custGeom>
                <a:avLst/>
                <a:gdLst/>
                <a:ahLst/>
                <a:cxnLst/>
                <a:rect l="l" t="t" r="r" b="b"/>
                <a:pathLst>
                  <a:path w="59" h="18410" extrusionOk="0">
                    <a:moveTo>
                      <a:pt x="58" y="0"/>
                    </a:moveTo>
                    <a:cubicBezTo>
                      <a:pt x="45" y="0"/>
                      <a:pt x="18" y="14"/>
                      <a:pt x="1" y="14"/>
                    </a:cubicBezTo>
                    <a:lnTo>
                      <a:pt x="1" y="18410"/>
                    </a:lnTo>
                    <a:lnTo>
                      <a:pt x="58" y="18410"/>
                    </a:lnTo>
                    <a:lnTo>
                      <a:pt x="58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1" name="Google Shape;111;p7"/>
              <p:cNvSpPr/>
              <p:nvPr/>
            </p:nvSpPr>
            <p:spPr>
              <a:xfrm rot="-5400000">
                <a:off x="14677017" y="-1818953"/>
                <a:ext cx="26346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72" h="18906" extrusionOk="0">
                    <a:moveTo>
                      <a:pt x="0" y="0"/>
                    </a:moveTo>
                    <a:lnTo>
                      <a:pt x="0" y="18906"/>
                    </a:lnTo>
                    <a:lnTo>
                      <a:pt x="72" y="18906"/>
                    </a:lnTo>
                    <a:lnTo>
                      <a:pt x="72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2" name="Google Shape;112;p7"/>
              <p:cNvSpPr/>
              <p:nvPr/>
            </p:nvSpPr>
            <p:spPr>
              <a:xfrm rot="-5400000">
                <a:off x="14679944" y="-1650633"/>
                <a:ext cx="20491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56" h="18906" extrusionOk="0">
                    <a:moveTo>
                      <a:pt x="1" y="0"/>
                    </a:moveTo>
                    <a:lnTo>
                      <a:pt x="1" y="18906"/>
                    </a:lnTo>
                    <a:lnTo>
                      <a:pt x="55" y="18906"/>
                    </a:lnTo>
                    <a:lnTo>
                      <a:pt x="55" y="384"/>
                    </a:lnTo>
                    <a:cubicBezTo>
                      <a:pt x="55" y="354"/>
                      <a:pt x="42" y="340"/>
                      <a:pt x="42" y="313"/>
                    </a:cubicBezTo>
                    <a:cubicBezTo>
                      <a:pt x="42" y="286"/>
                      <a:pt x="55" y="255"/>
                      <a:pt x="55" y="228"/>
                    </a:cubicBezTo>
                    <a:lnTo>
                      <a:pt x="55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3" name="Google Shape;113;p7"/>
              <p:cNvSpPr/>
              <p:nvPr/>
            </p:nvSpPr>
            <p:spPr>
              <a:xfrm rot="-5400000">
                <a:off x="14770463" y="-1388866"/>
                <a:ext cx="26346" cy="6936934"/>
              </a:xfrm>
              <a:custGeom>
                <a:avLst/>
                <a:gdLst/>
                <a:ahLst/>
                <a:cxnLst/>
                <a:rect l="l" t="t" r="r" b="b"/>
                <a:pathLst>
                  <a:path w="72" h="18410" extrusionOk="0">
                    <a:moveTo>
                      <a:pt x="0" y="0"/>
                    </a:moveTo>
                    <a:lnTo>
                      <a:pt x="0" y="18410"/>
                    </a:lnTo>
                    <a:lnTo>
                      <a:pt x="71" y="18410"/>
                    </a:lnTo>
                    <a:lnTo>
                      <a:pt x="71" y="0"/>
                    </a:lnTo>
                    <a:cubicBezTo>
                      <a:pt x="58" y="0"/>
                      <a:pt x="44" y="14"/>
                      <a:pt x="44" y="14"/>
                    </a:cubicBezTo>
                    <a:cubicBezTo>
                      <a:pt x="27" y="14"/>
                      <a:pt x="14" y="0"/>
                      <a:pt x="0" y="0"/>
                    </a:cubicBez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4" name="Google Shape;114;p7"/>
              <p:cNvSpPr/>
              <p:nvPr/>
            </p:nvSpPr>
            <p:spPr>
              <a:xfrm rot="-5400000">
                <a:off x="14680127" y="-1313810"/>
                <a:ext cx="20125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55" h="18906" extrusionOk="0">
                    <a:moveTo>
                      <a:pt x="0" y="0"/>
                    </a:moveTo>
                    <a:lnTo>
                      <a:pt x="0" y="228"/>
                    </a:lnTo>
                    <a:cubicBezTo>
                      <a:pt x="14" y="255"/>
                      <a:pt x="14" y="286"/>
                      <a:pt x="14" y="313"/>
                    </a:cubicBezTo>
                    <a:cubicBezTo>
                      <a:pt x="14" y="340"/>
                      <a:pt x="14" y="371"/>
                      <a:pt x="0" y="398"/>
                    </a:cubicBezTo>
                    <a:lnTo>
                      <a:pt x="0" y="18906"/>
                    </a:lnTo>
                    <a:lnTo>
                      <a:pt x="55" y="18906"/>
                    </a:lnTo>
                    <a:lnTo>
                      <a:pt x="55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5" name="Google Shape;115;p7"/>
              <p:cNvSpPr/>
              <p:nvPr/>
            </p:nvSpPr>
            <p:spPr>
              <a:xfrm rot="-5400000">
                <a:off x="14676834" y="-1145490"/>
                <a:ext cx="26712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73" h="18906" extrusionOk="0">
                    <a:moveTo>
                      <a:pt x="1" y="0"/>
                    </a:moveTo>
                    <a:lnTo>
                      <a:pt x="1" y="18906"/>
                    </a:lnTo>
                    <a:lnTo>
                      <a:pt x="72" y="18906"/>
                    </a:lnTo>
                    <a:lnTo>
                      <a:pt x="72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6" name="Google Shape;116;p7"/>
              <p:cNvSpPr/>
              <p:nvPr/>
            </p:nvSpPr>
            <p:spPr>
              <a:xfrm rot="-5400000">
                <a:off x="14773024" y="-884272"/>
                <a:ext cx="21223" cy="6936934"/>
              </a:xfrm>
              <a:custGeom>
                <a:avLst/>
                <a:gdLst/>
                <a:ahLst/>
                <a:cxnLst/>
                <a:rect l="l" t="t" r="r" b="b"/>
                <a:pathLst>
                  <a:path w="58" h="18410" extrusionOk="0">
                    <a:moveTo>
                      <a:pt x="0" y="0"/>
                    </a:moveTo>
                    <a:lnTo>
                      <a:pt x="0" y="18410"/>
                    </a:lnTo>
                    <a:lnTo>
                      <a:pt x="58" y="18410"/>
                    </a:lnTo>
                    <a:lnTo>
                      <a:pt x="58" y="14"/>
                    </a:lnTo>
                    <a:cubicBezTo>
                      <a:pt x="41" y="0"/>
                      <a:pt x="14" y="0"/>
                      <a:pt x="0" y="0"/>
                    </a:cubicBez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7" name="Google Shape;117;p7"/>
              <p:cNvSpPr/>
              <p:nvPr/>
            </p:nvSpPr>
            <p:spPr>
              <a:xfrm rot="-5400000">
                <a:off x="14677017" y="-808668"/>
                <a:ext cx="26346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72" h="18906" extrusionOk="0">
                    <a:moveTo>
                      <a:pt x="1" y="0"/>
                    </a:moveTo>
                    <a:lnTo>
                      <a:pt x="1" y="170"/>
                    </a:lnTo>
                    <a:cubicBezTo>
                      <a:pt x="45" y="214"/>
                      <a:pt x="58" y="255"/>
                      <a:pt x="58" y="313"/>
                    </a:cubicBezTo>
                    <a:cubicBezTo>
                      <a:pt x="58" y="354"/>
                      <a:pt x="45" y="411"/>
                      <a:pt x="1" y="438"/>
                    </a:cubicBezTo>
                    <a:lnTo>
                      <a:pt x="1" y="18906"/>
                    </a:lnTo>
                    <a:lnTo>
                      <a:pt x="72" y="18906"/>
                    </a:lnTo>
                    <a:lnTo>
                      <a:pt x="72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8" name="Google Shape;118;p7"/>
              <p:cNvSpPr/>
              <p:nvPr/>
            </p:nvSpPr>
            <p:spPr>
              <a:xfrm rot="-5400000">
                <a:off x="14679395" y="-640896"/>
                <a:ext cx="21589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59" h="18906" extrusionOk="0">
                    <a:moveTo>
                      <a:pt x="1" y="0"/>
                    </a:moveTo>
                    <a:lnTo>
                      <a:pt x="1" y="18906"/>
                    </a:lnTo>
                    <a:lnTo>
                      <a:pt x="59" y="18906"/>
                    </a:lnTo>
                    <a:lnTo>
                      <a:pt x="59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9" name="Google Shape;119;p7"/>
              <p:cNvSpPr/>
              <p:nvPr/>
            </p:nvSpPr>
            <p:spPr>
              <a:xfrm rot="-5400000">
                <a:off x="14765737" y="-384405"/>
                <a:ext cx="25248" cy="6947484"/>
              </a:xfrm>
              <a:custGeom>
                <a:avLst/>
                <a:gdLst/>
                <a:ahLst/>
                <a:cxnLst/>
                <a:rect l="l" t="t" r="r" b="b"/>
                <a:pathLst>
                  <a:path w="69" h="18438" extrusionOk="0">
                    <a:moveTo>
                      <a:pt x="1" y="1"/>
                    </a:moveTo>
                    <a:lnTo>
                      <a:pt x="1" y="18438"/>
                    </a:lnTo>
                    <a:lnTo>
                      <a:pt x="69" y="18438"/>
                    </a:lnTo>
                    <a:lnTo>
                      <a:pt x="69" y="28"/>
                    </a:lnTo>
                    <a:cubicBezTo>
                      <a:pt x="41" y="28"/>
                      <a:pt x="28" y="15"/>
                      <a:pt x="1" y="1"/>
                    </a:cubicBez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0" name="Google Shape;120;p7"/>
              <p:cNvSpPr/>
              <p:nvPr/>
            </p:nvSpPr>
            <p:spPr>
              <a:xfrm rot="-5400000">
                <a:off x="14756827" y="-226824"/>
                <a:ext cx="21589" cy="6968962"/>
              </a:xfrm>
              <a:custGeom>
                <a:avLst/>
                <a:gdLst/>
                <a:ahLst/>
                <a:cxnLst/>
                <a:rect l="l" t="t" r="r" b="b"/>
                <a:pathLst>
                  <a:path w="59" h="18495" extrusionOk="0">
                    <a:moveTo>
                      <a:pt x="58" y="0"/>
                    </a:moveTo>
                    <a:cubicBezTo>
                      <a:pt x="45" y="27"/>
                      <a:pt x="31" y="44"/>
                      <a:pt x="1" y="58"/>
                    </a:cubicBezTo>
                    <a:lnTo>
                      <a:pt x="1" y="18495"/>
                    </a:lnTo>
                    <a:lnTo>
                      <a:pt x="58" y="18495"/>
                    </a:lnTo>
                    <a:lnTo>
                      <a:pt x="58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1" name="Google Shape;121;p7"/>
              <p:cNvSpPr/>
              <p:nvPr/>
            </p:nvSpPr>
            <p:spPr>
              <a:xfrm rot="-5400000">
                <a:off x="14677017" y="-136486"/>
                <a:ext cx="26346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72" h="18906" extrusionOk="0">
                    <a:moveTo>
                      <a:pt x="0" y="0"/>
                    </a:moveTo>
                    <a:lnTo>
                      <a:pt x="0" y="18906"/>
                    </a:lnTo>
                    <a:lnTo>
                      <a:pt x="72" y="18906"/>
                    </a:lnTo>
                    <a:lnTo>
                      <a:pt x="72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2" name="Google Shape;122;p7"/>
              <p:cNvSpPr/>
              <p:nvPr/>
            </p:nvSpPr>
            <p:spPr>
              <a:xfrm rot="-5400000">
                <a:off x="14762097" y="115086"/>
                <a:ext cx="21223" cy="6958789"/>
              </a:xfrm>
              <a:custGeom>
                <a:avLst/>
                <a:gdLst/>
                <a:ahLst/>
                <a:cxnLst/>
                <a:rect l="l" t="t" r="r" b="b"/>
                <a:pathLst>
                  <a:path w="58" h="18468" extrusionOk="0">
                    <a:moveTo>
                      <a:pt x="0" y="0"/>
                    </a:moveTo>
                    <a:lnTo>
                      <a:pt x="0" y="18468"/>
                    </a:lnTo>
                    <a:lnTo>
                      <a:pt x="58" y="18468"/>
                    </a:lnTo>
                    <a:lnTo>
                      <a:pt x="58" y="45"/>
                    </a:lnTo>
                    <a:cubicBezTo>
                      <a:pt x="44" y="45"/>
                      <a:pt x="17" y="17"/>
                      <a:pt x="0" y="0"/>
                    </a:cubicBez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3" name="Google Shape;123;p7"/>
              <p:cNvSpPr/>
              <p:nvPr/>
            </p:nvSpPr>
            <p:spPr>
              <a:xfrm rot="-5400000">
                <a:off x="14762556" y="286060"/>
                <a:ext cx="26712" cy="6952383"/>
              </a:xfrm>
              <a:custGeom>
                <a:avLst/>
                <a:gdLst/>
                <a:ahLst/>
                <a:cxnLst/>
                <a:rect l="l" t="t" r="r" b="b"/>
                <a:pathLst>
                  <a:path w="73" h="18451" extrusionOk="0">
                    <a:moveTo>
                      <a:pt x="72" y="0"/>
                    </a:moveTo>
                    <a:cubicBezTo>
                      <a:pt x="59" y="14"/>
                      <a:pt x="28" y="28"/>
                      <a:pt x="1" y="41"/>
                    </a:cubicBezTo>
                    <a:lnTo>
                      <a:pt x="1" y="18451"/>
                    </a:lnTo>
                    <a:lnTo>
                      <a:pt x="72" y="18451"/>
                    </a:lnTo>
                    <a:lnTo>
                      <a:pt x="72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4" name="Google Shape;124;p7"/>
              <p:cNvSpPr/>
              <p:nvPr/>
            </p:nvSpPr>
            <p:spPr>
              <a:xfrm rot="-5400000">
                <a:off x="14680127" y="368657"/>
                <a:ext cx="20125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55" h="18906" extrusionOk="0">
                    <a:moveTo>
                      <a:pt x="0" y="0"/>
                    </a:moveTo>
                    <a:lnTo>
                      <a:pt x="0" y="18906"/>
                    </a:lnTo>
                    <a:lnTo>
                      <a:pt x="55" y="18906"/>
                    </a:lnTo>
                    <a:lnTo>
                      <a:pt x="55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5" name="Google Shape;125;p7"/>
              <p:cNvSpPr/>
              <p:nvPr/>
            </p:nvSpPr>
            <p:spPr>
              <a:xfrm rot="-5400000">
                <a:off x="14749362" y="609506"/>
                <a:ext cx="26346" cy="6979136"/>
              </a:xfrm>
              <a:custGeom>
                <a:avLst/>
                <a:gdLst/>
                <a:ahLst/>
                <a:cxnLst/>
                <a:rect l="l" t="t" r="r" b="b"/>
                <a:pathLst>
                  <a:path w="72" h="18522" extrusionOk="0">
                    <a:moveTo>
                      <a:pt x="1" y="0"/>
                    </a:moveTo>
                    <a:lnTo>
                      <a:pt x="1" y="18522"/>
                    </a:lnTo>
                    <a:lnTo>
                      <a:pt x="72" y="18522"/>
                    </a:lnTo>
                    <a:lnTo>
                      <a:pt x="72" y="85"/>
                    </a:lnTo>
                    <a:cubicBezTo>
                      <a:pt x="45" y="54"/>
                      <a:pt x="14" y="27"/>
                      <a:pt x="1" y="0"/>
                    </a:cubicBez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6" name="Google Shape;126;p7"/>
              <p:cNvSpPr/>
              <p:nvPr/>
            </p:nvSpPr>
            <p:spPr>
              <a:xfrm rot="-5400000">
                <a:off x="14770753" y="796289"/>
                <a:ext cx="20491" cy="6942209"/>
              </a:xfrm>
              <a:custGeom>
                <a:avLst/>
                <a:gdLst/>
                <a:ahLst/>
                <a:cxnLst/>
                <a:rect l="l" t="t" r="r" b="b"/>
                <a:pathLst>
                  <a:path w="56" h="18424" extrusionOk="0">
                    <a:moveTo>
                      <a:pt x="55" y="1"/>
                    </a:moveTo>
                    <a:cubicBezTo>
                      <a:pt x="42" y="14"/>
                      <a:pt x="15" y="14"/>
                      <a:pt x="1" y="14"/>
                    </a:cubicBezTo>
                    <a:lnTo>
                      <a:pt x="1" y="18424"/>
                    </a:lnTo>
                    <a:lnTo>
                      <a:pt x="55" y="18424"/>
                    </a:lnTo>
                    <a:lnTo>
                      <a:pt x="55" y="1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7" name="Google Shape;127;p7"/>
              <p:cNvSpPr/>
              <p:nvPr/>
            </p:nvSpPr>
            <p:spPr>
              <a:xfrm rot="-5400000">
                <a:off x="14677017" y="873800"/>
                <a:ext cx="26346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72" h="18906" extrusionOk="0">
                    <a:moveTo>
                      <a:pt x="0" y="0"/>
                    </a:moveTo>
                    <a:lnTo>
                      <a:pt x="0" y="18906"/>
                    </a:lnTo>
                    <a:lnTo>
                      <a:pt x="72" y="18906"/>
                    </a:lnTo>
                    <a:lnTo>
                      <a:pt x="72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8" name="Google Shape;128;p7"/>
              <p:cNvSpPr/>
              <p:nvPr/>
            </p:nvSpPr>
            <p:spPr>
              <a:xfrm rot="-5400000">
                <a:off x="14679395" y="1041571"/>
                <a:ext cx="21589" cy="7123828"/>
              </a:xfrm>
              <a:custGeom>
                <a:avLst/>
                <a:gdLst/>
                <a:ahLst/>
                <a:cxnLst/>
                <a:rect l="l" t="t" r="r" b="b"/>
                <a:pathLst>
                  <a:path w="59" h="18906" extrusionOk="0">
                    <a:moveTo>
                      <a:pt x="1" y="0"/>
                    </a:moveTo>
                    <a:lnTo>
                      <a:pt x="1" y="18906"/>
                    </a:lnTo>
                    <a:lnTo>
                      <a:pt x="58" y="18906"/>
                    </a:lnTo>
                    <a:lnTo>
                      <a:pt x="58" y="425"/>
                    </a:lnTo>
                    <a:cubicBezTo>
                      <a:pt x="28" y="398"/>
                      <a:pt x="14" y="354"/>
                      <a:pt x="14" y="313"/>
                    </a:cubicBezTo>
                    <a:cubicBezTo>
                      <a:pt x="14" y="255"/>
                      <a:pt x="28" y="214"/>
                      <a:pt x="58" y="184"/>
                    </a:cubicBezTo>
                    <a:lnTo>
                      <a:pt x="58" y="0"/>
                    </a:lnTo>
                    <a:close/>
                  </a:path>
                </a:pathLst>
              </a:custGeom>
              <a:solidFill>
                <a:srgbClr val="EED2A5">
                  <a:alpha val="50000"/>
                </a:srgbClr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129" name="Google Shape;129;p7"/>
            <p:cNvSpPr/>
            <p:nvPr/>
          </p:nvSpPr>
          <p:spPr>
            <a:xfrm rot="-5400000">
              <a:off x="-827292" y="2558191"/>
              <a:ext cx="4303863" cy="27130"/>
            </a:xfrm>
            <a:custGeom>
              <a:avLst/>
              <a:gdLst/>
              <a:ahLst/>
              <a:cxnLst/>
              <a:rect l="l" t="t" r="r" b="b"/>
              <a:pathLst>
                <a:path w="11762" h="72" extrusionOk="0">
                  <a:moveTo>
                    <a:pt x="1" y="1"/>
                  </a:moveTo>
                  <a:lnTo>
                    <a:pt x="1" y="72"/>
                  </a:lnTo>
                  <a:lnTo>
                    <a:pt x="11761" y="72"/>
                  </a:lnTo>
                  <a:lnTo>
                    <a:pt x="11761" y="1"/>
                  </a:lnTo>
                  <a:close/>
                </a:path>
              </a:pathLst>
            </a:custGeom>
            <a:solidFill>
              <a:srgbClr val="E6777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30" name="Google Shape;130;p7"/>
          <p:cNvSpPr txBox="1">
            <a:spLocks noGrp="1"/>
          </p:cNvSpPr>
          <p:nvPr>
            <p:ph type="title"/>
          </p:nvPr>
        </p:nvSpPr>
        <p:spPr>
          <a:xfrm>
            <a:off x="1537976" y="544276"/>
            <a:ext cx="5760300" cy="51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9pPr>
          </a:lstStyle>
          <a:p>
            <a:endParaRPr/>
          </a:p>
        </p:txBody>
      </p:sp>
      <p:sp>
        <p:nvSpPr>
          <p:cNvPr id="131" name="Google Shape;131;p7"/>
          <p:cNvSpPr txBox="1">
            <a:spLocks noGrp="1"/>
          </p:cNvSpPr>
          <p:nvPr>
            <p:ph type="subTitle" idx="1"/>
          </p:nvPr>
        </p:nvSpPr>
        <p:spPr>
          <a:xfrm>
            <a:off x="2237250" y="2090550"/>
            <a:ext cx="4669500" cy="1495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R="0"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1pPr>
            <a:lvl2pPr lvl="1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 sz="2100"/>
            </a:lvl2pPr>
            <a:lvl3pPr lvl="2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 sz="2100"/>
            </a:lvl3pPr>
            <a:lvl4pPr lvl="3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2100"/>
            </a:lvl4pPr>
            <a:lvl5pPr lvl="4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 sz="2100"/>
            </a:lvl5pPr>
            <a:lvl6pPr lvl="5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 sz="2100"/>
            </a:lvl6pPr>
            <a:lvl7pPr lvl="6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2100"/>
            </a:lvl7pPr>
            <a:lvl8pPr lvl="7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 sz="2100"/>
            </a:lvl8pPr>
            <a:lvl9pPr lvl="8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 sz="21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1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" name="Google Shape;133;p8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134" name="Google Shape;134;p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-75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135" name="Google Shape;135;p8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136" name="Google Shape;136;p8"/>
          <p:cNvGrpSpPr/>
          <p:nvPr/>
        </p:nvGrpSpPr>
        <p:grpSpPr>
          <a:xfrm>
            <a:off x="503898" y="2717053"/>
            <a:ext cx="1373987" cy="1468893"/>
            <a:chOff x="503898" y="2717053"/>
            <a:chExt cx="1373987" cy="1468893"/>
          </a:xfrm>
        </p:grpSpPr>
        <p:sp>
          <p:nvSpPr>
            <p:cNvPr id="137" name="Google Shape;137;p8"/>
            <p:cNvSpPr/>
            <p:nvPr/>
          </p:nvSpPr>
          <p:spPr>
            <a:xfrm rot="5702255">
              <a:off x="888816" y="2410998"/>
              <a:ext cx="561287" cy="1283971"/>
            </a:xfrm>
            <a:custGeom>
              <a:avLst/>
              <a:gdLst/>
              <a:ahLst/>
              <a:cxnLst/>
              <a:rect l="l" t="t" r="r" b="b"/>
              <a:pathLst>
                <a:path w="2772" h="6341" extrusionOk="0">
                  <a:moveTo>
                    <a:pt x="2279" y="1"/>
                  </a:moveTo>
                  <a:lnTo>
                    <a:pt x="0" y="184"/>
                  </a:lnTo>
                  <a:lnTo>
                    <a:pt x="496" y="6341"/>
                  </a:lnTo>
                  <a:lnTo>
                    <a:pt x="1542" y="5139"/>
                  </a:lnTo>
                  <a:lnTo>
                    <a:pt x="2771" y="6158"/>
                  </a:lnTo>
                  <a:lnTo>
                    <a:pt x="2771" y="6158"/>
                  </a:lnTo>
                  <a:lnTo>
                    <a:pt x="2279" y="1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" name="Google Shape;138;p8"/>
            <p:cNvSpPr/>
            <p:nvPr/>
          </p:nvSpPr>
          <p:spPr>
            <a:xfrm rot="5702255">
              <a:off x="888816" y="3186848"/>
              <a:ext cx="561287" cy="1283971"/>
            </a:xfrm>
            <a:custGeom>
              <a:avLst/>
              <a:gdLst/>
              <a:ahLst/>
              <a:cxnLst/>
              <a:rect l="l" t="t" r="r" b="b"/>
              <a:pathLst>
                <a:path w="2772" h="6341" extrusionOk="0">
                  <a:moveTo>
                    <a:pt x="2279" y="1"/>
                  </a:moveTo>
                  <a:lnTo>
                    <a:pt x="0" y="184"/>
                  </a:lnTo>
                  <a:lnTo>
                    <a:pt x="496" y="6341"/>
                  </a:lnTo>
                  <a:lnTo>
                    <a:pt x="1542" y="5139"/>
                  </a:lnTo>
                  <a:lnTo>
                    <a:pt x="2771" y="6158"/>
                  </a:lnTo>
                  <a:lnTo>
                    <a:pt x="2771" y="6158"/>
                  </a:lnTo>
                  <a:lnTo>
                    <a:pt x="2279" y="1"/>
                  </a:ln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" name="Google Shape;139;p8"/>
            <p:cNvSpPr/>
            <p:nvPr/>
          </p:nvSpPr>
          <p:spPr>
            <a:xfrm rot="5702255">
              <a:off x="888815" y="2446669"/>
              <a:ext cx="561287" cy="1286806"/>
            </a:xfrm>
            <a:custGeom>
              <a:avLst/>
              <a:gdLst/>
              <a:ahLst/>
              <a:cxnLst/>
              <a:rect l="l" t="t" r="r" b="b"/>
              <a:pathLst>
                <a:path w="2772" h="6355" extrusionOk="0">
                  <a:moveTo>
                    <a:pt x="2276" y="1"/>
                  </a:moveTo>
                  <a:lnTo>
                    <a:pt x="1" y="188"/>
                  </a:lnTo>
                  <a:lnTo>
                    <a:pt x="493" y="6355"/>
                  </a:lnTo>
                  <a:lnTo>
                    <a:pt x="1543" y="5139"/>
                  </a:lnTo>
                  <a:lnTo>
                    <a:pt x="2772" y="6171"/>
                  </a:lnTo>
                  <a:lnTo>
                    <a:pt x="2772" y="6171"/>
                  </a:lnTo>
                  <a:lnTo>
                    <a:pt x="2276" y="1"/>
                  </a:ln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" name="Google Shape;140;p8"/>
            <p:cNvSpPr/>
            <p:nvPr/>
          </p:nvSpPr>
          <p:spPr>
            <a:xfrm rot="5702255">
              <a:off x="1115249" y="2656920"/>
              <a:ext cx="143157" cy="1214720"/>
            </a:xfrm>
            <a:custGeom>
              <a:avLst/>
              <a:gdLst/>
              <a:ahLst/>
              <a:cxnLst/>
              <a:rect l="l" t="t" r="r" b="b"/>
              <a:pathLst>
                <a:path w="707" h="5999" extrusionOk="0">
                  <a:moveTo>
                    <a:pt x="224" y="1"/>
                  </a:moveTo>
                  <a:lnTo>
                    <a:pt x="0" y="28"/>
                  </a:lnTo>
                  <a:lnTo>
                    <a:pt x="465" y="5801"/>
                  </a:lnTo>
                  <a:lnTo>
                    <a:pt x="707" y="5998"/>
                  </a:lnTo>
                  <a:lnTo>
                    <a:pt x="224" y="1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" name="Google Shape;141;p8"/>
            <p:cNvSpPr/>
            <p:nvPr/>
          </p:nvSpPr>
          <p:spPr>
            <a:xfrm rot="5702255">
              <a:off x="1117241" y="2302917"/>
              <a:ext cx="141132" cy="1217960"/>
            </a:xfrm>
            <a:custGeom>
              <a:avLst/>
              <a:gdLst/>
              <a:ahLst/>
              <a:cxnLst/>
              <a:rect l="l" t="t" r="r" b="b"/>
              <a:pathLst>
                <a:path w="697" h="6015" extrusionOk="0">
                  <a:moveTo>
                    <a:pt x="228" y="0"/>
                  </a:moveTo>
                  <a:lnTo>
                    <a:pt x="1" y="14"/>
                  </a:lnTo>
                  <a:lnTo>
                    <a:pt x="483" y="6014"/>
                  </a:lnTo>
                  <a:lnTo>
                    <a:pt x="697" y="5773"/>
                  </a:lnTo>
                  <a:lnTo>
                    <a:pt x="228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" name="Google Shape;142;p8"/>
            <p:cNvSpPr/>
            <p:nvPr/>
          </p:nvSpPr>
          <p:spPr>
            <a:xfrm rot="5702255">
              <a:off x="931781" y="3206598"/>
              <a:ext cx="561287" cy="1286603"/>
            </a:xfrm>
            <a:custGeom>
              <a:avLst/>
              <a:gdLst/>
              <a:ahLst/>
              <a:cxnLst/>
              <a:rect l="l" t="t" r="r" b="b"/>
              <a:pathLst>
                <a:path w="2772" h="6354" extrusionOk="0">
                  <a:moveTo>
                    <a:pt x="2279" y="0"/>
                  </a:moveTo>
                  <a:lnTo>
                    <a:pt x="0" y="187"/>
                  </a:lnTo>
                  <a:lnTo>
                    <a:pt x="496" y="6354"/>
                  </a:lnTo>
                  <a:lnTo>
                    <a:pt x="1542" y="5138"/>
                  </a:lnTo>
                  <a:lnTo>
                    <a:pt x="2771" y="6171"/>
                  </a:lnTo>
                  <a:lnTo>
                    <a:pt x="2279" y="0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" name="Google Shape;143;p8"/>
            <p:cNvSpPr/>
            <p:nvPr/>
          </p:nvSpPr>
          <p:spPr>
            <a:xfrm rot="5702255">
              <a:off x="1158232" y="3416647"/>
              <a:ext cx="143157" cy="1214518"/>
            </a:xfrm>
            <a:custGeom>
              <a:avLst/>
              <a:gdLst/>
              <a:ahLst/>
              <a:cxnLst/>
              <a:rect l="l" t="t" r="r" b="b"/>
              <a:pathLst>
                <a:path w="707" h="5998" extrusionOk="0">
                  <a:moveTo>
                    <a:pt x="228" y="0"/>
                  </a:moveTo>
                  <a:lnTo>
                    <a:pt x="1" y="27"/>
                  </a:lnTo>
                  <a:lnTo>
                    <a:pt x="466" y="5800"/>
                  </a:lnTo>
                  <a:lnTo>
                    <a:pt x="707" y="5997"/>
                  </a:lnTo>
                  <a:lnTo>
                    <a:pt x="228" y="0"/>
                  </a:lnTo>
                  <a:close/>
                </a:path>
              </a:pathLst>
            </a:custGeom>
            <a:solidFill>
              <a:srgbClr val="98383D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" name="Google Shape;144;p8"/>
            <p:cNvSpPr/>
            <p:nvPr/>
          </p:nvSpPr>
          <p:spPr>
            <a:xfrm rot="5702255">
              <a:off x="1160585" y="3063056"/>
              <a:ext cx="140524" cy="1217960"/>
            </a:xfrm>
            <a:custGeom>
              <a:avLst/>
              <a:gdLst/>
              <a:ahLst/>
              <a:cxnLst/>
              <a:rect l="l" t="t" r="r" b="b"/>
              <a:pathLst>
                <a:path w="694" h="6015" extrusionOk="0">
                  <a:moveTo>
                    <a:pt x="225" y="0"/>
                  </a:moveTo>
                  <a:lnTo>
                    <a:pt x="0" y="14"/>
                  </a:lnTo>
                  <a:lnTo>
                    <a:pt x="479" y="6015"/>
                  </a:lnTo>
                  <a:lnTo>
                    <a:pt x="693" y="5773"/>
                  </a:lnTo>
                  <a:lnTo>
                    <a:pt x="225" y="0"/>
                  </a:lnTo>
                  <a:close/>
                </a:path>
              </a:pathLst>
            </a:custGeom>
            <a:solidFill>
              <a:srgbClr val="98383D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45" name="Google Shape;145;p8"/>
          <p:cNvGrpSpPr/>
          <p:nvPr/>
        </p:nvGrpSpPr>
        <p:grpSpPr>
          <a:xfrm>
            <a:off x="1231550" y="509406"/>
            <a:ext cx="6680747" cy="4033219"/>
            <a:chOff x="1231550" y="509406"/>
            <a:chExt cx="6680747" cy="4033219"/>
          </a:xfrm>
        </p:grpSpPr>
        <p:sp>
          <p:nvSpPr>
            <p:cNvPr id="146" name="Google Shape;146;p8"/>
            <p:cNvSpPr/>
            <p:nvPr/>
          </p:nvSpPr>
          <p:spPr>
            <a:xfrm rot="-5400000">
              <a:off x="2555314" y="-814358"/>
              <a:ext cx="4033219" cy="6680747"/>
            </a:xfrm>
            <a:custGeom>
              <a:avLst/>
              <a:gdLst/>
              <a:ahLst/>
              <a:cxnLst/>
              <a:rect l="l" t="t" r="r" b="b"/>
              <a:pathLst>
                <a:path w="11762" h="18920" extrusionOk="0">
                  <a:moveTo>
                    <a:pt x="497" y="130"/>
                  </a:moveTo>
                  <a:cubicBezTo>
                    <a:pt x="612" y="130"/>
                    <a:pt x="697" y="215"/>
                    <a:pt x="697" y="327"/>
                  </a:cubicBezTo>
                  <a:cubicBezTo>
                    <a:pt x="697" y="425"/>
                    <a:pt x="612" y="524"/>
                    <a:pt x="497" y="524"/>
                  </a:cubicBezTo>
                  <a:cubicBezTo>
                    <a:pt x="398" y="524"/>
                    <a:pt x="300" y="425"/>
                    <a:pt x="300" y="327"/>
                  </a:cubicBezTo>
                  <a:cubicBezTo>
                    <a:pt x="300" y="215"/>
                    <a:pt x="398" y="130"/>
                    <a:pt x="497" y="130"/>
                  </a:cubicBezTo>
                  <a:close/>
                  <a:moveTo>
                    <a:pt x="1176" y="130"/>
                  </a:moveTo>
                  <a:cubicBezTo>
                    <a:pt x="1291" y="130"/>
                    <a:pt x="1376" y="215"/>
                    <a:pt x="1376" y="327"/>
                  </a:cubicBezTo>
                  <a:cubicBezTo>
                    <a:pt x="1376" y="425"/>
                    <a:pt x="1291" y="524"/>
                    <a:pt x="1176" y="524"/>
                  </a:cubicBezTo>
                  <a:cubicBezTo>
                    <a:pt x="1064" y="524"/>
                    <a:pt x="979" y="425"/>
                    <a:pt x="979" y="327"/>
                  </a:cubicBezTo>
                  <a:cubicBezTo>
                    <a:pt x="979" y="215"/>
                    <a:pt x="1064" y="130"/>
                    <a:pt x="1176" y="130"/>
                  </a:cubicBezTo>
                  <a:close/>
                  <a:moveTo>
                    <a:pt x="1841" y="130"/>
                  </a:moveTo>
                  <a:cubicBezTo>
                    <a:pt x="1954" y="130"/>
                    <a:pt x="2038" y="215"/>
                    <a:pt x="2038" y="327"/>
                  </a:cubicBezTo>
                  <a:cubicBezTo>
                    <a:pt x="2038" y="425"/>
                    <a:pt x="1954" y="524"/>
                    <a:pt x="1841" y="524"/>
                  </a:cubicBezTo>
                  <a:cubicBezTo>
                    <a:pt x="1743" y="524"/>
                    <a:pt x="1644" y="425"/>
                    <a:pt x="1644" y="327"/>
                  </a:cubicBezTo>
                  <a:cubicBezTo>
                    <a:pt x="1644" y="215"/>
                    <a:pt x="1743" y="130"/>
                    <a:pt x="1841" y="130"/>
                  </a:cubicBezTo>
                  <a:close/>
                  <a:moveTo>
                    <a:pt x="2521" y="130"/>
                  </a:moveTo>
                  <a:cubicBezTo>
                    <a:pt x="2633" y="130"/>
                    <a:pt x="2718" y="215"/>
                    <a:pt x="2718" y="327"/>
                  </a:cubicBezTo>
                  <a:cubicBezTo>
                    <a:pt x="2718" y="425"/>
                    <a:pt x="2633" y="524"/>
                    <a:pt x="2521" y="524"/>
                  </a:cubicBezTo>
                  <a:cubicBezTo>
                    <a:pt x="2409" y="524"/>
                    <a:pt x="2324" y="425"/>
                    <a:pt x="2324" y="327"/>
                  </a:cubicBezTo>
                  <a:cubicBezTo>
                    <a:pt x="2324" y="215"/>
                    <a:pt x="2409" y="130"/>
                    <a:pt x="2521" y="130"/>
                  </a:cubicBezTo>
                  <a:close/>
                  <a:moveTo>
                    <a:pt x="3186" y="130"/>
                  </a:moveTo>
                  <a:cubicBezTo>
                    <a:pt x="3298" y="130"/>
                    <a:pt x="3383" y="215"/>
                    <a:pt x="3383" y="327"/>
                  </a:cubicBezTo>
                  <a:cubicBezTo>
                    <a:pt x="3383" y="425"/>
                    <a:pt x="3298" y="524"/>
                    <a:pt x="3186" y="524"/>
                  </a:cubicBezTo>
                  <a:cubicBezTo>
                    <a:pt x="3088" y="524"/>
                    <a:pt x="2989" y="425"/>
                    <a:pt x="2989" y="327"/>
                  </a:cubicBezTo>
                  <a:cubicBezTo>
                    <a:pt x="2989" y="215"/>
                    <a:pt x="3088" y="130"/>
                    <a:pt x="3186" y="130"/>
                  </a:cubicBezTo>
                  <a:close/>
                  <a:moveTo>
                    <a:pt x="3865" y="130"/>
                  </a:moveTo>
                  <a:cubicBezTo>
                    <a:pt x="3978" y="130"/>
                    <a:pt x="4062" y="215"/>
                    <a:pt x="4062" y="327"/>
                  </a:cubicBezTo>
                  <a:cubicBezTo>
                    <a:pt x="4062" y="425"/>
                    <a:pt x="3978" y="524"/>
                    <a:pt x="3865" y="524"/>
                  </a:cubicBezTo>
                  <a:cubicBezTo>
                    <a:pt x="3753" y="524"/>
                    <a:pt x="3669" y="425"/>
                    <a:pt x="3669" y="327"/>
                  </a:cubicBezTo>
                  <a:cubicBezTo>
                    <a:pt x="3669" y="215"/>
                    <a:pt x="3753" y="130"/>
                    <a:pt x="3865" y="130"/>
                  </a:cubicBezTo>
                  <a:close/>
                  <a:moveTo>
                    <a:pt x="4531" y="130"/>
                  </a:moveTo>
                  <a:cubicBezTo>
                    <a:pt x="4643" y="130"/>
                    <a:pt x="4728" y="215"/>
                    <a:pt x="4728" y="327"/>
                  </a:cubicBezTo>
                  <a:cubicBezTo>
                    <a:pt x="4728" y="425"/>
                    <a:pt x="4643" y="524"/>
                    <a:pt x="4531" y="524"/>
                  </a:cubicBezTo>
                  <a:cubicBezTo>
                    <a:pt x="4433" y="524"/>
                    <a:pt x="4348" y="425"/>
                    <a:pt x="4348" y="327"/>
                  </a:cubicBezTo>
                  <a:cubicBezTo>
                    <a:pt x="4348" y="215"/>
                    <a:pt x="4433" y="130"/>
                    <a:pt x="4531" y="130"/>
                  </a:cubicBezTo>
                  <a:close/>
                  <a:moveTo>
                    <a:pt x="5210" y="130"/>
                  </a:moveTo>
                  <a:cubicBezTo>
                    <a:pt x="5322" y="130"/>
                    <a:pt x="5407" y="215"/>
                    <a:pt x="5407" y="327"/>
                  </a:cubicBezTo>
                  <a:cubicBezTo>
                    <a:pt x="5407" y="425"/>
                    <a:pt x="5322" y="524"/>
                    <a:pt x="5210" y="524"/>
                  </a:cubicBezTo>
                  <a:cubicBezTo>
                    <a:pt x="5095" y="524"/>
                    <a:pt x="5010" y="425"/>
                    <a:pt x="5010" y="327"/>
                  </a:cubicBezTo>
                  <a:cubicBezTo>
                    <a:pt x="5010" y="215"/>
                    <a:pt x="5095" y="130"/>
                    <a:pt x="5210" y="130"/>
                  </a:cubicBezTo>
                  <a:close/>
                  <a:moveTo>
                    <a:pt x="5876" y="130"/>
                  </a:moveTo>
                  <a:cubicBezTo>
                    <a:pt x="5988" y="130"/>
                    <a:pt x="6073" y="215"/>
                    <a:pt x="6073" y="327"/>
                  </a:cubicBezTo>
                  <a:cubicBezTo>
                    <a:pt x="6073" y="425"/>
                    <a:pt x="5988" y="524"/>
                    <a:pt x="5876" y="524"/>
                  </a:cubicBezTo>
                  <a:cubicBezTo>
                    <a:pt x="5774" y="524"/>
                    <a:pt x="5689" y="425"/>
                    <a:pt x="5689" y="327"/>
                  </a:cubicBezTo>
                  <a:cubicBezTo>
                    <a:pt x="5689" y="215"/>
                    <a:pt x="5774" y="130"/>
                    <a:pt x="5876" y="130"/>
                  </a:cubicBezTo>
                  <a:close/>
                  <a:moveTo>
                    <a:pt x="6555" y="130"/>
                  </a:moveTo>
                  <a:cubicBezTo>
                    <a:pt x="6667" y="130"/>
                    <a:pt x="6752" y="215"/>
                    <a:pt x="6752" y="327"/>
                  </a:cubicBezTo>
                  <a:cubicBezTo>
                    <a:pt x="6752" y="425"/>
                    <a:pt x="6667" y="524"/>
                    <a:pt x="6555" y="524"/>
                  </a:cubicBezTo>
                  <a:cubicBezTo>
                    <a:pt x="6440" y="524"/>
                    <a:pt x="6355" y="425"/>
                    <a:pt x="6355" y="327"/>
                  </a:cubicBezTo>
                  <a:cubicBezTo>
                    <a:pt x="6355" y="215"/>
                    <a:pt x="6440" y="130"/>
                    <a:pt x="6555" y="130"/>
                  </a:cubicBezTo>
                  <a:close/>
                  <a:moveTo>
                    <a:pt x="7217" y="130"/>
                  </a:moveTo>
                  <a:cubicBezTo>
                    <a:pt x="7333" y="130"/>
                    <a:pt x="7418" y="215"/>
                    <a:pt x="7418" y="327"/>
                  </a:cubicBezTo>
                  <a:cubicBezTo>
                    <a:pt x="7418" y="425"/>
                    <a:pt x="7333" y="524"/>
                    <a:pt x="7217" y="524"/>
                  </a:cubicBezTo>
                  <a:cubicBezTo>
                    <a:pt x="7119" y="524"/>
                    <a:pt x="7034" y="425"/>
                    <a:pt x="7034" y="327"/>
                  </a:cubicBezTo>
                  <a:cubicBezTo>
                    <a:pt x="7034" y="215"/>
                    <a:pt x="7119" y="130"/>
                    <a:pt x="7217" y="130"/>
                  </a:cubicBezTo>
                  <a:close/>
                  <a:moveTo>
                    <a:pt x="7897" y="130"/>
                  </a:moveTo>
                  <a:cubicBezTo>
                    <a:pt x="8012" y="130"/>
                    <a:pt x="8097" y="215"/>
                    <a:pt x="8097" y="327"/>
                  </a:cubicBezTo>
                  <a:cubicBezTo>
                    <a:pt x="8097" y="425"/>
                    <a:pt x="8012" y="524"/>
                    <a:pt x="7897" y="524"/>
                  </a:cubicBezTo>
                  <a:cubicBezTo>
                    <a:pt x="7784" y="524"/>
                    <a:pt x="7700" y="425"/>
                    <a:pt x="7700" y="327"/>
                  </a:cubicBezTo>
                  <a:cubicBezTo>
                    <a:pt x="7700" y="215"/>
                    <a:pt x="7784" y="130"/>
                    <a:pt x="7897" y="130"/>
                  </a:cubicBezTo>
                  <a:close/>
                  <a:moveTo>
                    <a:pt x="8562" y="130"/>
                  </a:moveTo>
                  <a:cubicBezTo>
                    <a:pt x="8678" y="130"/>
                    <a:pt x="8763" y="215"/>
                    <a:pt x="8763" y="327"/>
                  </a:cubicBezTo>
                  <a:cubicBezTo>
                    <a:pt x="8763" y="425"/>
                    <a:pt x="8678" y="524"/>
                    <a:pt x="8562" y="524"/>
                  </a:cubicBezTo>
                  <a:cubicBezTo>
                    <a:pt x="8464" y="524"/>
                    <a:pt x="8379" y="425"/>
                    <a:pt x="8379" y="327"/>
                  </a:cubicBezTo>
                  <a:cubicBezTo>
                    <a:pt x="8379" y="215"/>
                    <a:pt x="8464" y="130"/>
                    <a:pt x="8562" y="130"/>
                  </a:cubicBezTo>
                  <a:close/>
                  <a:moveTo>
                    <a:pt x="9241" y="130"/>
                  </a:moveTo>
                  <a:cubicBezTo>
                    <a:pt x="9357" y="130"/>
                    <a:pt x="9442" y="215"/>
                    <a:pt x="9442" y="327"/>
                  </a:cubicBezTo>
                  <a:cubicBezTo>
                    <a:pt x="9442" y="425"/>
                    <a:pt x="9357" y="524"/>
                    <a:pt x="9241" y="524"/>
                  </a:cubicBezTo>
                  <a:cubicBezTo>
                    <a:pt x="9129" y="524"/>
                    <a:pt x="9044" y="425"/>
                    <a:pt x="9044" y="327"/>
                  </a:cubicBezTo>
                  <a:cubicBezTo>
                    <a:pt x="9044" y="215"/>
                    <a:pt x="9129" y="130"/>
                    <a:pt x="9241" y="130"/>
                  </a:cubicBezTo>
                  <a:close/>
                  <a:moveTo>
                    <a:pt x="9907" y="130"/>
                  </a:moveTo>
                  <a:cubicBezTo>
                    <a:pt x="10019" y="130"/>
                    <a:pt x="10104" y="215"/>
                    <a:pt x="10104" y="327"/>
                  </a:cubicBezTo>
                  <a:cubicBezTo>
                    <a:pt x="10104" y="425"/>
                    <a:pt x="10019" y="524"/>
                    <a:pt x="9907" y="524"/>
                  </a:cubicBezTo>
                  <a:cubicBezTo>
                    <a:pt x="9808" y="524"/>
                    <a:pt x="9724" y="425"/>
                    <a:pt x="9724" y="327"/>
                  </a:cubicBezTo>
                  <a:cubicBezTo>
                    <a:pt x="9724" y="215"/>
                    <a:pt x="9808" y="130"/>
                    <a:pt x="9907" y="130"/>
                  </a:cubicBezTo>
                  <a:close/>
                  <a:moveTo>
                    <a:pt x="10586" y="130"/>
                  </a:moveTo>
                  <a:cubicBezTo>
                    <a:pt x="10698" y="130"/>
                    <a:pt x="10783" y="215"/>
                    <a:pt x="10783" y="327"/>
                  </a:cubicBezTo>
                  <a:cubicBezTo>
                    <a:pt x="10783" y="425"/>
                    <a:pt x="10698" y="524"/>
                    <a:pt x="10586" y="524"/>
                  </a:cubicBezTo>
                  <a:cubicBezTo>
                    <a:pt x="10474" y="524"/>
                    <a:pt x="10389" y="425"/>
                    <a:pt x="10389" y="327"/>
                  </a:cubicBezTo>
                  <a:cubicBezTo>
                    <a:pt x="10389" y="215"/>
                    <a:pt x="10474" y="130"/>
                    <a:pt x="10586" y="130"/>
                  </a:cubicBezTo>
                  <a:close/>
                  <a:moveTo>
                    <a:pt x="11252" y="130"/>
                  </a:moveTo>
                  <a:cubicBezTo>
                    <a:pt x="11364" y="130"/>
                    <a:pt x="11449" y="215"/>
                    <a:pt x="11449" y="327"/>
                  </a:cubicBezTo>
                  <a:cubicBezTo>
                    <a:pt x="11449" y="425"/>
                    <a:pt x="11364" y="524"/>
                    <a:pt x="11252" y="524"/>
                  </a:cubicBezTo>
                  <a:cubicBezTo>
                    <a:pt x="11153" y="524"/>
                    <a:pt x="11068" y="425"/>
                    <a:pt x="11068" y="327"/>
                  </a:cubicBezTo>
                  <a:cubicBezTo>
                    <a:pt x="11068" y="215"/>
                    <a:pt x="11153" y="130"/>
                    <a:pt x="11252" y="130"/>
                  </a:cubicBezTo>
                  <a:close/>
                  <a:moveTo>
                    <a:pt x="1" y="1"/>
                  </a:moveTo>
                  <a:lnTo>
                    <a:pt x="1" y="18920"/>
                  </a:lnTo>
                  <a:lnTo>
                    <a:pt x="11761" y="18920"/>
                  </a:lnTo>
                  <a:lnTo>
                    <a:pt x="11761" y="1"/>
                  </a:lnTo>
                  <a:close/>
                </a:path>
              </a:pathLst>
            </a:custGeom>
            <a:solidFill>
              <a:srgbClr val="F5F3E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" name="Google Shape;147;p8"/>
            <p:cNvSpPr/>
            <p:nvPr/>
          </p:nvSpPr>
          <p:spPr>
            <a:xfrm rot="-5400000">
              <a:off x="4641609" y="-2615198"/>
              <a:ext cx="20231" cy="6521143"/>
            </a:xfrm>
            <a:custGeom>
              <a:avLst/>
              <a:gdLst/>
              <a:ahLst/>
              <a:cxnLst/>
              <a:rect l="l" t="t" r="r" b="b"/>
              <a:pathLst>
                <a:path w="59" h="18468" extrusionOk="0">
                  <a:moveTo>
                    <a:pt x="58" y="0"/>
                  </a:moveTo>
                  <a:cubicBezTo>
                    <a:pt x="41" y="31"/>
                    <a:pt x="14" y="45"/>
                    <a:pt x="1" y="45"/>
                  </a:cubicBezTo>
                  <a:lnTo>
                    <a:pt x="1" y="18468"/>
                  </a:lnTo>
                  <a:lnTo>
                    <a:pt x="58" y="18468"/>
                  </a:lnTo>
                  <a:lnTo>
                    <a:pt x="58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" name="Google Shape;148;p8"/>
            <p:cNvSpPr/>
            <p:nvPr/>
          </p:nvSpPr>
          <p:spPr>
            <a:xfrm rot="-5400000">
              <a:off x="1256568" y="615183"/>
              <a:ext cx="20231" cy="60381"/>
            </a:xfrm>
            <a:custGeom>
              <a:avLst/>
              <a:gdLst/>
              <a:ahLst/>
              <a:cxnLst/>
              <a:rect l="l" t="t" r="r" b="b"/>
              <a:pathLst>
                <a:path w="59" h="171" extrusionOk="0">
                  <a:moveTo>
                    <a:pt x="1" y="0"/>
                  </a:moveTo>
                  <a:lnTo>
                    <a:pt x="1" y="129"/>
                  </a:lnTo>
                  <a:cubicBezTo>
                    <a:pt x="14" y="143"/>
                    <a:pt x="41" y="157"/>
                    <a:pt x="58" y="170"/>
                  </a:cubicBezTo>
                  <a:lnTo>
                    <a:pt x="58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" name="Google Shape;149;p8"/>
            <p:cNvSpPr/>
            <p:nvPr/>
          </p:nvSpPr>
          <p:spPr>
            <a:xfrm rot="-5400000">
              <a:off x="4562051" y="-2534279"/>
              <a:ext cx="24689" cy="6675803"/>
            </a:xfrm>
            <a:custGeom>
              <a:avLst/>
              <a:gdLst/>
              <a:ahLst/>
              <a:cxnLst/>
              <a:rect l="l" t="t" r="r" b="b"/>
              <a:pathLst>
                <a:path w="72" h="18906" extrusionOk="0">
                  <a:moveTo>
                    <a:pt x="0" y="0"/>
                  </a:moveTo>
                  <a:lnTo>
                    <a:pt x="0" y="18906"/>
                  </a:lnTo>
                  <a:lnTo>
                    <a:pt x="71" y="18906"/>
                  </a:lnTo>
                  <a:lnTo>
                    <a:pt x="71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" name="Google Shape;150;p8"/>
            <p:cNvSpPr/>
            <p:nvPr/>
          </p:nvSpPr>
          <p:spPr>
            <a:xfrm rot="-5400000">
              <a:off x="4634370" y="-2306967"/>
              <a:ext cx="20231" cy="6535620"/>
            </a:xfrm>
            <a:custGeom>
              <a:avLst/>
              <a:gdLst/>
              <a:ahLst/>
              <a:cxnLst/>
              <a:rect l="l" t="t" r="r" b="b"/>
              <a:pathLst>
                <a:path w="59" h="18509" extrusionOk="0">
                  <a:moveTo>
                    <a:pt x="0" y="1"/>
                  </a:moveTo>
                  <a:lnTo>
                    <a:pt x="0" y="18509"/>
                  </a:lnTo>
                  <a:lnTo>
                    <a:pt x="58" y="18509"/>
                  </a:lnTo>
                  <a:lnTo>
                    <a:pt x="58" y="72"/>
                  </a:lnTo>
                  <a:cubicBezTo>
                    <a:pt x="28" y="58"/>
                    <a:pt x="14" y="28"/>
                    <a:pt x="0" y="1"/>
                  </a:cubicBez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" name="Google Shape;151;p8"/>
            <p:cNvSpPr/>
            <p:nvPr/>
          </p:nvSpPr>
          <p:spPr>
            <a:xfrm rot="-5400000">
              <a:off x="1264337" y="922885"/>
              <a:ext cx="20231" cy="75918"/>
            </a:xfrm>
            <a:custGeom>
              <a:avLst/>
              <a:gdLst/>
              <a:ahLst/>
              <a:cxnLst/>
              <a:rect l="l" t="t" r="r" b="b"/>
              <a:pathLst>
                <a:path w="59" h="215" extrusionOk="0">
                  <a:moveTo>
                    <a:pt x="0" y="0"/>
                  </a:moveTo>
                  <a:lnTo>
                    <a:pt x="0" y="214"/>
                  </a:lnTo>
                  <a:cubicBezTo>
                    <a:pt x="14" y="184"/>
                    <a:pt x="28" y="157"/>
                    <a:pt x="58" y="143"/>
                  </a:cubicBezTo>
                  <a:lnTo>
                    <a:pt x="58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" name="Google Shape;152;p8"/>
            <p:cNvSpPr/>
            <p:nvPr/>
          </p:nvSpPr>
          <p:spPr>
            <a:xfrm rot="-5400000">
              <a:off x="4645191" y="-2136697"/>
              <a:ext cx="23660" cy="6510550"/>
            </a:xfrm>
            <a:custGeom>
              <a:avLst/>
              <a:gdLst/>
              <a:ahLst/>
              <a:cxnLst/>
              <a:rect l="l" t="t" r="r" b="b"/>
              <a:pathLst>
                <a:path w="69" h="18438" extrusionOk="0">
                  <a:moveTo>
                    <a:pt x="68" y="1"/>
                  </a:moveTo>
                  <a:cubicBezTo>
                    <a:pt x="41" y="15"/>
                    <a:pt x="27" y="28"/>
                    <a:pt x="0" y="28"/>
                  </a:cubicBezTo>
                  <a:lnTo>
                    <a:pt x="0" y="18438"/>
                  </a:lnTo>
                  <a:lnTo>
                    <a:pt x="68" y="18438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" name="Google Shape;153;p8"/>
            <p:cNvSpPr/>
            <p:nvPr/>
          </p:nvSpPr>
          <p:spPr>
            <a:xfrm rot="-5400000">
              <a:off x="1249910" y="1093331"/>
              <a:ext cx="23660" cy="50494"/>
            </a:xfrm>
            <a:custGeom>
              <a:avLst/>
              <a:gdLst/>
              <a:ahLst/>
              <a:cxnLst/>
              <a:rect l="l" t="t" r="r" b="b"/>
              <a:pathLst>
                <a:path w="69" h="143" extrusionOk="0">
                  <a:moveTo>
                    <a:pt x="0" y="0"/>
                  </a:moveTo>
                  <a:lnTo>
                    <a:pt x="0" y="116"/>
                  </a:lnTo>
                  <a:cubicBezTo>
                    <a:pt x="27" y="116"/>
                    <a:pt x="41" y="129"/>
                    <a:pt x="68" y="143"/>
                  </a:cubicBezTo>
                  <a:lnTo>
                    <a:pt x="68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" name="Google Shape;154;p8"/>
            <p:cNvSpPr/>
            <p:nvPr/>
          </p:nvSpPr>
          <p:spPr>
            <a:xfrm rot="-5400000">
              <a:off x="4564451" y="-2061417"/>
              <a:ext cx="19888" cy="6675803"/>
            </a:xfrm>
            <a:custGeom>
              <a:avLst/>
              <a:gdLst/>
              <a:ahLst/>
              <a:cxnLst/>
              <a:rect l="l" t="t" r="r" b="b"/>
              <a:pathLst>
                <a:path w="58" h="18906" extrusionOk="0">
                  <a:moveTo>
                    <a:pt x="0" y="0"/>
                  </a:moveTo>
                  <a:lnTo>
                    <a:pt x="0" y="18906"/>
                  </a:lnTo>
                  <a:lnTo>
                    <a:pt x="58" y="18906"/>
                  </a:lnTo>
                  <a:lnTo>
                    <a:pt x="58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" name="Google Shape;155;p8"/>
            <p:cNvSpPr/>
            <p:nvPr/>
          </p:nvSpPr>
          <p:spPr>
            <a:xfrm rot="-5400000">
              <a:off x="4561879" y="-1904196"/>
              <a:ext cx="25032" cy="6675803"/>
            </a:xfrm>
            <a:custGeom>
              <a:avLst/>
              <a:gdLst/>
              <a:ahLst/>
              <a:cxnLst/>
              <a:rect l="l" t="t" r="r" b="b"/>
              <a:pathLst>
                <a:path w="73" h="18906" extrusionOk="0">
                  <a:moveTo>
                    <a:pt x="1" y="0"/>
                  </a:moveTo>
                  <a:lnTo>
                    <a:pt x="1" y="18906"/>
                  </a:lnTo>
                  <a:lnTo>
                    <a:pt x="72" y="18906"/>
                  </a:lnTo>
                  <a:lnTo>
                    <a:pt x="72" y="438"/>
                  </a:lnTo>
                  <a:cubicBezTo>
                    <a:pt x="42" y="411"/>
                    <a:pt x="14" y="354"/>
                    <a:pt x="14" y="313"/>
                  </a:cubicBezTo>
                  <a:cubicBezTo>
                    <a:pt x="14" y="255"/>
                    <a:pt x="42" y="214"/>
                    <a:pt x="72" y="170"/>
                  </a:cubicBezTo>
                  <a:lnTo>
                    <a:pt x="72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" name="Google Shape;156;p8"/>
            <p:cNvSpPr/>
            <p:nvPr/>
          </p:nvSpPr>
          <p:spPr>
            <a:xfrm rot="-5400000">
              <a:off x="1249330" y="1569174"/>
              <a:ext cx="20231" cy="45904"/>
            </a:xfrm>
            <a:custGeom>
              <a:avLst/>
              <a:gdLst/>
              <a:ahLst/>
              <a:cxnLst/>
              <a:rect l="l" t="t" r="r" b="b"/>
              <a:pathLst>
                <a:path w="59" h="130" extrusionOk="0">
                  <a:moveTo>
                    <a:pt x="1" y="0"/>
                  </a:moveTo>
                  <a:lnTo>
                    <a:pt x="1" y="116"/>
                  </a:lnTo>
                  <a:cubicBezTo>
                    <a:pt x="18" y="116"/>
                    <a:pt x="45" y="116"/>
                    <a:pt x="58" y="129"/>
                  </a:cubicBezTo>
                  <a:lnTo>
                    <a:pt x="58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" name="Google Shape;157;p8"/>
            <p:cNvSpPr/>
            <p:nvPr/>
          </p:nvSpPr>
          <p:spPr>
            <a:xfrm rot="-5400000">
              <a:off x="4651849" y="-1658206"/>
              <a:ext cx="20231" cy="6500663"/>
            </a:xfrm>
            <a:custGeom>
              <a:avLst/>
              <a:gdLst/>
              <a:ahLst/>
              <a:cxnLst/>
              <a:rect l="l" t="t" r="r" b="b"/>
              <a:pathLst>
                <a:path w="59" h="18410" extrusionOk="0">
                  <a:moveTo>
                    <a:pt x="58" y="0"/>
                  </a:moveTo>
                  <a:cubicBezTo>
                    <a:pt x="45" y="0"/>
                    <a:pt x="18" y="14"/>
                    <a:pt x="1" y="14"/>
                  </a:cubicBezTo>
                  <a:lnTo>
                    <a:pt x="1" y="18410"/>
                  </a:lnTo>
                  <a:lnTo>
                    <a:pt x="58" y="18410"/>
                  </a:lnTo>
                  <a:lnTo>
                    <a:pt x="58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" name="Google Shape;158;p8"/>
            <p:cNvSpPr/>
            <p:nvPr/>
          </p:nvSpPr>
          <p:spPr>
            <a:xfrm rot="-5400000">
              <a:off x="4562051" y="-1588555"/>
              <a:ext cx="24689" cy="6675803"/>
            </a:xfrm>
            <a:custGeom>
              <a:avLst/>
              <a:gdLst/>
              <a:ahLst/>
              <a:cxnLst/>
              <a:rect l="l" t="t" r="r" b="b"/>
              <a:pathLst>
                <a:path w="72" h="18906" extrusionOk="0">
                  <a:moveTo>
                    <a:pt x="0" y="0"/>
                  </a:moveTo>
                  <a:lnTo>
                    <a:pt x="0" y="18906"/>
                  </a:lnTo>
                  <a:lnTo>
                    <a:pt x="72" y="18906"/>
                  </a:lnTo>
                  <a:lnTo>
                    <a:pt x="72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" name="Google Shape;159;p8"/>
            <p:cNvSpPr/>
            <p:nvPr/>
          </p:nvSpPr>
          <p:spPr>
            <a:xfrm rot="-5400000">
              <a:off x="4564794" y="-1430820"/>
              <a:ext cx="19203" cy="6675803"/>
            </a:xfrm>
            <a:custGeom>
              <a:avLst/>
              <a:gdLst/>
              <a:ahLst/>
              <a:cxnLst/>
              <a:rect l="l" t="t" r="r" b="b"/>
              <a:pathLst>
                <a:path w="56" h="18906" extrusionOk="0">
                  <a:moveTo>
                    <a:pt x="1" y="0"/>
                  </a:moveTo>
                  <a:lnTo>
                    <a:pt x="1" y="18906"/>
                  </a:lnTo>
                  <a:lnTo>
                    <a:pt x="55" y="18906"/>
                  </a:lnTo>
                  <a:lnTo>
                    <a:pt x="55" y="384"/>
                  </a:lnTo>
                  <a:cubicBezTo>
                    <a:pt x="55" y="354"/>
                    <a:pt x="42" y="340"/>
                    <a:pt x="42" y="313"/>
                  </a:cubicBezTo>
                  <a:cubicBezTo>
                    <a:pt x="42" y="286"/>
                    <a:pt x="55" y="255"/>
                    <a:pt x="55" y="228"/>
                  </a:cubicBezTo>
                  <a:lnTo>
                    <a:pt x="55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0" name="Google Shape;160;p8"/>
            <p:cNvSpPr/>
            <p:nvPr/>
          </p:nvSpPr>
          <p:spPr>
            <a:xfrm rot="-5400000">
              <a:off x="1244629" y="2044336"/>
              <a:ext cx="24689" cy="40960"/>
            </a:xfrm>
            <a:custGeom>
              <a:avLst/>
              <a:gdLst/>
              <a:ahLst/>
              <a:cxnLst/>
              <a:rect l="l" t="t" r="r" b="b"/>
              <a:pathLst>
                <a:path w="72" h="116" extrusionOk="0">
                  <a:moveTo>
                    <a:pt x="0" y="0"/>
                  </a:moveTo>
                  <a:lnTo>
                    <a:pt x="0" y="116"/>
                  </a:lnTo>
                  <a:lnTo>
                    <a:pt x="71" y="116"/>
                  </a:lnTo>
                  <a:lnTo>
                    <a:pt x="71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1" name="Google Shape;161;p8"/>
            <p:cNvSpPr/>
            <p:nvPr/>
          </p:nvSpPr>
          <p:spPr>
            <a:xfrm rot="-5400000">
              <a:off x="4649620" y="-1185516"/>
              <a:ext cx="24689" cy="6500663"/>
            </a:xfrm>
            <a:custGeom>
              <a:avLst/>
              <a:gdLst/>
              <a:ahLst/>
              <a:cxnLst/>
              <a:rect l="l" t="t" r="r" b="b"/>
              <a:pathLst>
                <a:path w="72" h="18410" extrusionOk="0">
                  <a:moveTo>
                    <a:pt x="0" y="0"/>
                  </a:moveTo>
                  <a:lnTo>
                    <a:pt x="0" y="18410"/>
                  </a:lnTo>
                  <a:lnTo>
                    <a:pt x="71" y="18410"/>
                  </a:lnTo>
                  <a:lnTo>
                    <a:pt x="71" y="0"/>
                  </a:lnTo>
                  <a:cubicBezTo>
                    <a:pt x="58" y="0"/>
                    <a:pt x="44" y="14"/>
                    <a:pt x="44" y="14"/>
                  </a:cubicBezTo>
                  <a:cubicBezTo>
                    <a:pt x="27" y="14"/>
                    <a:pt x="14" y="0"/>
                    <a:pt x="0" y="0"/>
                  </a:cubicBez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2" name="Google Shape;162;p8"/>
            <p:cNvSpPr/>
            <p:nvPr/>
          </p:nvSpPr>
          <p:spPr>
            <a:xfrm rot="-5400000">
              <a:off x="4564965" y="-1115179"/>
              <a:ext cx="18860" cy="6675803"/>
            </a:xfrm>
            <a:custGeom>
              <a:avLst/>
              <a:gdLst/>
              <a:ahLst/>
              <a:cxnLst/>
              <a:rect l="l" t="t" r="r" b="b"/>
              <a:pathLst>
                <a:path w="55" h="18906" extrusionOk="0">
                  <a:moveTo>
                    <a:pt x="0" y="0"/>
                  </a:moveTo>
                  <a:lnTo>
                    <a:pt x="0" y="228"/>
                  </a:lnTo>
                  <a:cubicBezTo>
                    <a:pt x="14" y="255"/>
                    <a:pt x="14" y="286"/>
                    <a:pt x="14" y="313"/>
                  </a:cubicBezTo>
                  <a:cubicBezTo>
                    <a:pt x="14" y="340"/>
                    <a:pt x="14" y="371"/>
                    <a:pt x="0" y="398"/>
                  </a:cubicBezTo>
                  <a:lnTo>
                    <a:pt x="0" y="18906"/>
                  </a:lnTo>
                  <a:lnTo>
                    <a:pt x="55" y="18906"/>
                  </a:lnTo>
                  <a:lnTo>
                    <a:pt x="55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3" name="Google Shape;163;p8"/>
            <p:cNvSpPr/>
            <p:nvPr/>
          </p:nvSpPr>
          <p:spPr>
            <a:xfrm rot="-5400000">
              <a:off x="4561879" y="-957444"/>
              <a:ext cx="25032" cy="6675803"/>
            </a:xfrm>
            <a:custGeom>
              <a:avLst/>
              <a:gdLst/>
              <a:ahLst/>
              <a:cxnLst/>
              <a:rect l="l" t="t" r="r" b="b"/>
              <a:pathLst>
                <a:path w="73" h="18906" extrusionOk="0">
                  <a:moveTo>
                    <a:pt x="1" y="0"/>
                  </a:moveTo>
                  <a:lnTo>
                    <a:pt x="1" y="18906"/>
                  </a:lnTo>
                  <a:lnTo>
                    <a:pt x="72" y="18906"/>
                  </a:lnTo>
                  <a:lnTo>
                    <a:pt x="72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4" name="Google Shape;164;p8"/>
            <p:cNvSpPr/>
            <p:nvPr/>
          </p:nvSpPr>
          <p:spPr>
            <a:xfrm rot="-5400000">
              <a:off x="1249501" y="2514726"/>
              <a:ext cx="19888" cy="45904"/>
            </a:xfrm>
            <a:custGeom>
              <a:avLst/>
              <a:gdLst/>
              <a:ahLst/>
              <a:cxnLst/>
              <a:rect l="l" t="t" r="r" b="b"/>
              <a:pathLst>
                <a:path w="58" h="130" extrusionOk="0">
                  <a:moveTo>
                    <a:pt x="0" y="0"/>
                  </a:moveTo>
                  <a:lnTo>
                    <a:pt x="0" y="129"/>
                  </a:lnTo>
                  <a:cubicBezTo>
                    <a:pt x="14" y="116"/>
                    <a:pt x="41" y="116"/>
                    <a:pt x="58" y="116"/>
                  </a:cubicBezTo>
                  <a:lnTo>
                    <a:pt x="58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5" name="Google Shape;165;p8"/>
            <p:cNvSpPr/>
            <p:nvPr/>
          </p:nvSpPr>
          <p:spPr>
            <a:xfrm rot="-5400000">
              <a:off x="4652020" y="-712654"/>
              <a:ext cx="19888" cy="6500663"/>
            </a:xfrm>
            <a:custGeom>
              <a:avLst/>
              <a:gdLst/>
              <a:ahLst/>
              <a:cxnLst/>
              <a:rect l="l" t="t" r="r" b="b"/>
              <a:pathLst>
                <a:path w="58" h="18410" extrusionOk="0">
                  <a:moveTo>
                    <a:pt x="0" y="0"/>
                  </a:moveTo>
                  <a:lnTo>
                    <a:pt x="0" y="18410"/>
                  </a:lnTo>
                  <a:lnTo>
                    <a:pt x="58" y="18410"/>
                  </a:lnTo>
                  <a:lnTo>
                    <a:pt x="58" y="14"/>
                  </a:lnTo>
                  <a:cubicBezTo>
                    <a:pt x="41" y="0"/>
                    <a:pt x="14" y="0"/>
                    <a:pt x="0" y="0"/>
                  </a:cubicBez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6" name="Google Shape;166;p8"/>
            <p:cNvSpPr/>
            <p:nvPr/>
          </p:nvSpPr>
          <p:spPr>
            <a:xfrm rot="-5400000">
              <a:off x="4562051" y="-641803"/>
              <a:ext cx="24689" cy="6675803"/>
            </a:xfrm>
            <a:custGeom>
              <a:avLst/>
              <a:gdLst/>
              <a:ahLst/>
              <a:cxnLst/>
              <a:rect l="l" t="t" r="r" b="b"/>
              <a:pathLst>
                <a:path w="72" h="18906" extrusionOk="0">
                  <a:moveTo>
                    <a:pt x="1" y="0"/>
                  </a:moveTo>
                  <a:lnTo>
                    <a:pt x="1" y="170"/>
                  </a:lnTo>
                  <a:cubicBezTo>
                    <a:pt x="45" y="214"/>
                    <a:pt x="58" y="255"/>
                    <a:pt x="58" y="313"/>
                  </a:cubicBezTo>
                  <a:cubicBezTo>
                    <a:pt x="58" y="354"/>
                    <a:pt x="45" y="411"/>
                    <a:pt x="1" y="438"/>
                  </a:cubicBezTo>
                  <a:lnTo>
                    <a:pt x="1" y="18906"/>
                  </a:lnTo>
                  <a:lnTo>
                    <a:pt x="72" y="18906"/>
                  </a:lnTo>
                  <a:lnTo>
                    <a:pt x="72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7" name="Google Shape;167;p8"/>
            <p:cNvSpPr/>
            <p:nvPr/>
          </p:nvSpPr>
          <p:spPr>
            <a:xfrm rot="-5400000">
              <a:off x="4564279" y="-484583"/>
              <a:ext cx="20231" cy="6675803"/>
            </a:xfrm>
            <a:custGeom>
              <a:avLst/>
              <a:gdLst/>
              <a:ahLst/>
              <a:cxnLst/>
              <a:rect l="l" t="t" r="r" b="b"/>
              <a:pathLst>
                <a:path w="59" h="18906" extrusionOk="0">
                  <a:moveTo>
                    <a:pt x="1" y="0"/>
                  </a:moveTo>
                  <a:lnTo>
                    <a:pt x="1" y="18906"/>
                  </a:lnTo>
                  <a:lnTo>
                    <a:pt x="59" y="18906"/>
                  </a:lnTo>
                  <a:lnTo>
                    <a:pt x="59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" name="Google Shape;168;p8"/>
            <p:cNvSpPr/>
            <p:nvPr/>
          </p:nvSpPr>
          <p:spPr>
            <a:xfrm rot="-5400000">
              <a:off x="4645191" y="-244221"/>
              <a:ext cx="23660" cy="6510550"/>
            </a:xfrm>
            <a:custGeom>
              <a:avLst/>
              <a:gdLst/>
              <a:ahLst/>
              <a:cxnLst/>
              <a:rect l="l" t="t" r="r" b="b"/>
              <a:pathLst>
                <a:path w="69" h="18438" extrusionOk="0">
                  <a:moveTo>
                    <a:pt x="1" y="1"/>
                  </a:moveTo>
                  <a:lnTo>
                    <a:pt x="1" y="18438"/>
                  </a:lnTo>
                  <a:lnTo>
                    <a:pt x="69" y="18438"/>
                  </a:lnTo>
                  <a:lnTo>
                    <a:pt x="69" y="28"/>
                  </a:lnTo>
                  <a:cubicBezTo>
                    <a:pt x="41" y="28"/>
                    <a:pt x="28" y="15"/>
                    <a:pt x="1" y="1"/>
                  </a:cubicBez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" name="Google Shape;169;p8"/>
            <p:cNvSpPr/>
            <p:nvPr/>
          </p:nvSpPr>
          <p:spPr>
            <a:xfrm rot="-5400000">
              <a:off x="1249910" y="2985807"/>
              <a:ext cx="23660" cy="50494"/>
            </a:xfrm>
            <a:custGeom>
              <a:avLst/>
              <a:gdLst/>
              <a:ahLst/>
              <a:cxnLst/>
              <a:rect l="l" t="t" r="r" b="b"/>
              <a:pathLst>
                <a:path w="69" h="143" extrusionOk="0">
                  <a:moveTo>
                    <a:pt x="1" y="0"/>
                  </a:moveTo>
                  <a:lnTo>
                    <a:pt x="1" y="143"/>
                  </a:lnTo>
                  <a:cubicBezTo>
                    <a:pt x="28" y="129"/>
                    <a:pt x="41" y="129"/>
                    <a:pt x="69" y="116"/>
                  </a:cubicBezTo>
                  <a:lnTo>
                    <a:pt x="69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" name="Google Shape;170;p8"/>
            <p:cNvSpPr/>
            <p:nvPr/>
          </p:nvSpPr>
          <p:spPr>
            <a:xfrm rot="-5400000">
              <a:off x="1264337" y="3130830"/>
              <a:ext cx="20231" cy="75918"/>
            </a:xfrm>
            <a:custGeom>
              <a:avLst/>
              <a:gdLst/>
              <a:ahLst/>
              <a:cxnLst/>
              <a:rect l="l" t="t" r="r" b="b"/>
              <a:pathLst>
                <a:path w="59" h="215" extrusionOk="0">
                  <a:moveTo>
                    <a:pt x="1" y="0"/>
                  </a:moveTo>
                  <a:lnTo>
                    <a:pt x="1" y="143"/>
                  </a:lnTo>
                  <a:cubicBezTo>
                    <a:pt x="31" y="157"/>
                    <a:pt x="45" y="184"/>
                    <a:pt x="58" y="214"/>
                  </a:cubicBezTo>
                  <a:lnTo>
                    <a:pt x="58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" name="Google Shape;171;p8"/>
            <p:cNvSpPr/>
            <p:nvPr/>
          </p:nvSpPr>
          <p:spPr>
            <a:xfrm rot="-5400000">
              <a:off x="4636842" y="-96550"/>
              <a:ext cx="20231" cy="6530677"/>
            </a:xfrm>
            <a:custGeom>
              <a:avLst/>
              <a:gdLst/>
              <a:ahLst/>
              <a:cxnLst/>
              <a:rect l="l" t="t" r="r" b="b"/>
              <a:pathLst>
                <a:path w="59" h="18495" extrusionOk="0">
                  <a:moveTo>
                    <a:pt x="58" y="0"/>
                  </a:moveTo>
                  <a:cubicBezTo>
                    <a:pt x="45" y="27"/>
                    <a:pt x="31" y="44"/>
                    <a:pt x="1" y="58"/>
                  </a:cubicBezTo>
                  <a:lnTo>
                    <a:pt x="1" y="18495"/>
                  </a:lnTo>
                  <a:lnTo>
                    <a:pt x="58" y="18495"/>
                  </a:lnTo>
                  <a:lnTo>
                    <a:pt x="58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" name="Google Shape;172;p8"/>
            <p:cNvSpPr/>
            <p:nvPr/>
          </p:nvSpPr>
          <p:spPr>
            <a:xfrm rot="-5400000">
              <a:off x="4562051" y="-11892"/>
              <a:ext cx="24689" cy="6675803"/>
            </a:xfrm>
            <a:custGeom>
              <a:avLst/>
              <a:gdLst/>
              <a:ahLst/>
              <a:cxnLst/>
              <a:rect l="l" t="t" r="r" b="b"/>
              <a:pathLst>
                <a:path w="72" h="18906" extrusionOk="0">
                  <a:moveTo>
                    <a:pt x="0" y="0"/>
                  </a:moveTo>
                  <a:lnTo>
                    <a:pt x="0" y="18906"/>
                  </a:lnTo>
                  <a:lnTo>
                    <a:pt x="72" y="18906"/>
                  </a:lnTo>
                  <a:lnTo>
                    <a:pt x="72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" name="Google Shape;173;p8"/>
            <p:cNvSpPr/>
            <p:nvPr/>
          </p:nvSpPr>
          <p:spPr>
            <a:xfrm rot="-5400000">
              <a:off x="1256740" y="3454239"/>
              <a:ext cx="19888" cy="60381"/>
            </a:xfrm>
            <a:custGeom>
              <a:avLst/>
              <a:gdLst/>
              <a:ahLst/>
              <a:cxnLst/>
              <a:rect l="l" t="t" r="r" b="b"/>
              <a:pathLst>
                <a:path w="58" h="171" extrusionOk="0">
                  <a:moveTo>
                    <a:pt x="0" y="0"/>
                  </a:moveTo>
                  <a:lnTo>
                    <a:pt x="0" y="170"/>
                  </a:lnTo>
                  <a:cubicBezTo>
                    <a:pt x="17" y="157"/>
                    <a:pt x="44" y="143"/>
                    <a:pt x="58" y="129"/>
                  </a:cubicBezTo>
                  <a:lnTo>
                    <a:pt x="58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" name="Google Shape;174;p8"/>
            <p:cNvSpPr/>
            <p:nvPr/>
          </p:nvSpPr>
          <p:spPr>
            <a:xfrm rot="-5400000">
              <a:off x="4641780" y="223858"/>
              <a:ext cx="19888" cy="6521143"/>
            </a:xfrm>
            <a:custGeom>
              <a:avLst/>
              <a:gdLst/>
              <a:ahLst/>
              <a:cxnLst/>
              <a:rect l="l" t="t" r="r" b="b"/>
              <a:pathLst>
                <a:path w="58" h="18468" extrusionOk="0">
                  <a:moveTo>
                    <a:pt x="0" y="0"/>
                  </a:moveTo>
                  <a:lnTo>
                    <a:pt x="0" y="18468"/>
                  </a:lnTo>
                  <a:lnTo>
                    <a:pt x="58" y="18468"/>
                  </a:lnTo>
                  <a:lnTo>
                    <a:pt x="58" y="45"/>
                  </a:lnTo>
                  <a:cubicBezTo>
                    <a:pt x="44" y="45"/>
                    <a:pt x="17" y="17"/>
                    <a:pt x="0" y="0"/>
                  </a:cubicBez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" name="Google Shape;175;p8"/>
            <p:cNvSpPr/>
            <p:nvPr/>
          </p:nvSpPr>
          <p:spPr>
            <a:xfrm rot="-5400000">
              <a:off x="4642210" y="384080"/>
              <a:ext cx="25032" cy="6515140"/>
            </a:xfrm>
            <a:custGeom>
              <a:avLst/>
              <a:gdLst/>
              <a:ahLst/>
              <a:cxnLst/>
              <a:rect l="l" t="t" r="r" b="b"/>
              <a:pathLst>
                <a:path w="73" h="18451" extrusionOk="0">
                  <a:moveTo>
                    <a:pt x="72" y="0"/>
                  </a:moveTo>
                  <a:cubicBezTo>
                    <a:pt x="59" y="14"/>
                    <a:pt x="28" y="28"/>
                    <a:pt x="1" y="41"/>
                  </a:cubicBezTo>
                  <a:lnTo>
                    <a:pt x="1" y="18451"/>
                  </a:lnTo>
                  <a:lnTo>
                    <a:pt x="72" y="18451"/>
                  </a:lnTo>
                  <a:lnTo>
                    <a:pt x="72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" name="Google Shape;176;p8"/>
            <p:cNvSpPr/>
            <p:nvPr/>
          </p:nvSpPr>
          <p:spPr>
            <a:xfrm rot="-5400000">
              <a:off x="1254168" y="3611460"/>
              <a:ext cx="25032" cy="60381"/>
            </a:xfrm>
            <a:custGeom>
              <a:avLst/>
              <a:gdLst/>
              <a:ahLst/>
              <a:cxnLst/>
              <a:rect l="l" t="t" r="r" b="b"/>
              <a:pathLst>
                <a:path w="73" h="171" extrusionOk="0">
                  <a:moveTo>
                    <a:pt x="1" y="0"/>
                  </a:moveTo>
                  <a:lnTo>
                    <a:pt x="1" y="129"/>
                  </a:lnTo>
                  <a:cubicBezTo>
                    <a:pt x="28" y="129"/>
                    <a:pt x="59" y="143"/>
                    <a:pt x="72" y="170"/>
                  </a:cubicBezTo>
                  <a:lnTo>
                    <a:pt x="72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" name="Google Shape;177;p8"/>
            <p:cNvSpPr/>
            <p:nvPr/>
          </p:nvSpPr>
          <p:spPr>
            <a:xfrm rot="-5400000">
              <a:off x="4564965" y="461484"/>
              <a:ext cx="18860" cy="6675803"/>
            </a:xfrm>
            <a:custGeom>
              <a:avLst/>
              <a:gdLst/>
              <a:ahLst/>
              <a:cxnLst/>
              <a:rect l="l" t="t" r="r" b="b"/>
              <a:pathLst>
                <a:path w="55" h="18906" extrusionOk="0">
                  <a:moveTo>
                    <a:pt x="0" y="0"/>
                  </a:moveTo>
                  <a:lnTo>
                    <a:pt x="0" y="18906"/>
                  </a:lnTo>
                  <a:lnTo>
                    <a:pt x="55" y="18906"/>
                  </a:lnTo>
                  <a:lnTo>
                    <a:pt x="55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" name="Google Shape;178;p8"/>
            <p:cNvSpPr/>
            <p:nvPr/>
          </p:nvSpPr>
          <p:spPr>
            <a:xfrm rot="-5400000">
              <a:off x="4629846" y="687186"/>
              <a:ext cx="24689" cy="6540211"/>
            </a:xfrm>
            <a:custGeom>
              <a:avLst/>
              <a:gdLst/>
              <a:ahLst/>
              <a:cxnLst/>
              <a:rect l="l" t="t" r="r" b="b"/>
              <a:pathLst>
                <a:path w="72" h="18522" extrusionOk="0">
                  <a:moveTo>
                    <a:pt x="1" y="0"/>
                  </a:moveTo>
                  <a:lnTo>
                    <a:pt x="1" y="18522"/>
                  </a:lnTo>
                  <a:lnTo>
                    <a:pt x="72" y="18522"/>
                  </a:lnTo>
                  <a:lnTo>
                    <a:pt x="72" y="85"/>
                  </a:lnTo>
                  <a:cubicBezTo>
                    <a:pt x="45" y="54"/>
                    <a:pt x="14" y="27"/>
                    <a:pt x="1" y="0"/>
                  </a:cubicBez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" name="Google Shape;179;p8"/>
            <p:cNvSpPr/>
            <p:nvPr/>
          </p:nvSpPr>
          <p:spPr>
            <a:xfrm rot="-5400000">
              <a:off x="1266875" y="3914566"/>
              <a:ext cx="24689" cy="85451"/>
            </a:xfrm>
            <a:custGeom>
              <a:avLst/>
              <a:gdLst/>
              <a:ahLst/>
              <a:cxnLst/>
              <a:rect l="l" t="t" r="r" b="b"/>
              <a:pathLst>
                <a:path w="72" h="242" extrusionOk="0">
                  <a:moveTo>
                    <a:pt x="1" y="0"/>
                  </a:moveTo>
                  <a:lnTo>
                    <a:pt x="1" y="241"/>
                  </a:lnTo>
                  <a:cubicBezTo>
                    <a:pt x="14" y="201"/>
                    <a:pt x="45" y="170"/>
                    <a:pt x="72" y="157"/>
                  </a:cubicBezTo>
                  <a:lnTo>
                    <a:pt x="72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" name="Google Shape;180;p8"/>
            <p:cNvSpPr/>
            <p:nvPr/>
          </p:nvSpPr>
          <p:spPr>
            <a:xfrm rot="-5400000">
              <a:off x="4649892" y="862223"/>
              <a:ext cx="19203" cy="6505607"/>
            </a:xfrm>
            <a:custGeom>
              <a:avLst/>
              <a:gdLst/>
              <a:ahLst/>
              <a:cxnLst/>
              <a:rect l="l" t="t" r="r" b="b"/>
              <a:pathLst>
                <a:path w="56" h="18424" extrusionOk="0">
                  <a:moveTo>
                    <a:pt x="55" y="1"/>
                  </a:moveTo>
                  <a:cubicBezTo>
                    <a:pt x="42" y="14"/>
                    <a:pt x="15" y="14"/>
                    <a:pt x="1" y="14"/>
                  </a:cubicBezTo>
                  <a:lnTo>
                    <a:pt x="1" y="18424"/>
                  </a:lnTo>
                  <a:lnTo>
                    <a:pt x="55" y="18424"/>
                  </a:lnTo>
                  <a:lnTo>
                    <a:pt x="55" y="1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" name="Google Shape;181;p8"/>
            <p:cNvSpPr/>
            <p:nvPr/>
          </p:nvSpPr>
          <p:spPr>
            <a:xfrm rot="-5400000">
              <a:off x="1252139" y="4089779"/>
              <a:ext cx="19203" cy="50494"/>
            </a:xfrm>
            <a:custGeom>
              <a:avLst/>
              <a:gdLst/>
              <a:ahLst/>
              <a:cxnLst/>
              <a:rect l="l" t="t" r="r" b="b"/>
              <a:pathLst>
                <a:path w="56" h="143" extrusionOk="0">
                  <a:moveTo>
                    <a:pt x="1" y="0"/>
                  </a:moveTo>
                  <a:lnTo>
                    <a:pt x="1" y="116"/>
                  </a:lnTo>
                  <a:cubicBezTo>
                    <a:pt x="15" y="116"/>
                    <a:pt x="42" y="129"/>
                    <a:pt x="55" y="143"/>
                  </a:cubicBezTo>
                  <a:lnTo>
                    <a:pt x="55" y="0"/>
                  </a:lnTo>
                  <a:close/>
                </a:path>
              </a:pathLst>
            </a:custGeom>
            <a:solidFill>
              <a:srgbClr val="E1DAF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" name="Google Shape;182;p8"/>
            <p:cNvSpPr/>
            <p:nvPr/>
          </p:nvSpPr>
          <p:spPr>
            <a:xfrm rot="-5400000">
              <a:off x="4562051" y="934860"/>
              <a:ext cx="24689" cy="6675803"/>
            </a:xfrm>
            <a:custGeom>
              <a:avLst/>
              <a:gdLst/>
              <a:ahLst/>
              <a:cxnLst/>
              <a:rect l="l" t="t" r="r" b="b"/>
              <a:pathLst>
                <a:path w="72" h="18906" extrusionOk="0">
                  <a:moveTo>
                    <a:pt x="0" y="0"/>
                  </a:moveTo>
                  <a:lnTo>
                    <a:pt x="0" y="18906"/>
                  </a:lnTo>
                  <a:lnTo>
                    <a:pt x="72" y="18906"/>
                  </a:lnTo>
                  <a:lnTo>
                    <a:pt x="72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" name="Google Shape;183;p8"/>
            <p:cNvSpPr/>
            <p:nvPr/>
          </p:nvSpPr>
          <p:spPr>
            <a:xfrm rot="-5400000">
              <a:off x="4564279" y="1092080"/>
              <a:ext cx="20231" cy="6675803"/>
            </a:xfrm>
            <a:custGeom>
              <a:avLst/>
              <a:gdLst/>
              <a:ahLst/>
              <a:cxnLst/>
              <a:rect l="l" t="t" r="r" b="b"/>
              <a:pathLst>
                <a:path w="59" h="18906" extrusionOk="0">
                  <a:moveTo>
                    <a:pt x="1" y="0"/>
                  </a:moveTo>
                  <a:lnTo>
                    <a:pt x="1" y="18906"/>
                  </a:lnTo>
                  <a:lnTo>
                    <a:pt x="58" y="18906"/>
                  </a:lnTo>
                  <a:lnTo>
                    <a:pt x="58" y="425"/>
                  </a:lnTo>
                  <a:cubicBezTo>
                    <a:pt x="28" y="398"/>
                    <a:pt x="14" y="354"/>
                    <a:pt x="14" y="313"/>
                  </a:cubicBezTo>
                  <a:cubicBezTo>
                    <a:pt x="14" y="255"/>
                    <a:pt x="28" y="214"/>
                    <a:pt x="58" y="184"/>
                  </a:cubicBezTo>
                  <a:lnTo>
                    <a:pt x="58" y="0"/>
                  </a:lnTo>
                  <a:close/>
                </a:path>
              </a:pathLst>
            </a:custGeom>
            <a:solidFill>
              <a:srgbClr val="EED2A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" name="Google Shape;184;p8"/>
            <p:cNvSpPr/>
            <p:nvPr/>
          </p:nvSpPr>
          <p:spPr>
            <a:xfrm rot="-5400000">
              <a:off x="-27651" y="2513304"/>
              <a:ext cx="4033219" cy="25424"/>
            </a:xfrm>
            <a:custGeom>
              <a:avLst/>
              <a:gdLst/>
              <a:ahLst/>
              <a:cxnLst/>
              <a:rect l="l" t="t" r="r" b="b"/>
              <a:pathLst>
                <a:path w="11762" h="72" extrusionOk="0">
                  <a:moveTo>
                    <a:pt x="1" y="1"/>
                  </a:moveTo>
                  <a:lnTo>
                    <a:pt x="1" y="72"/>
                  </a:lnTo>
                  <a:lnTo>
                    <a:pt x="11761" y="72"/>
                  </a:lnTo>
                  <a:lnTo>
                    <a:pt x="11761" y="1"/>
                  </a:lnTo>
                  <a:close/>
                </a:path>
              </a:pathLst>
            </a:custGeom>
            <a:solidFill>
              <a:srgbClr val="E6777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85" name="Google Shape;185;p8"/>
          <p:cNvSpPr txBox="1">
            <a:spLocks noGrp="1"/>
          </p:cNvSpPr>
          <p:nvPr>
            <p:ph type="title"/>
          </p:nvPr>
        </p:nvSpPr>
        <p:spPr>
          <a:xfrm>
            <a:off x="1701200" y="1117863"/>
            <a:ext cx="5847900" cy="2276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4800"/>
              <a:buNone/>
              <a:defRPr sz="7200"/>
            </a:lvl1pPr>
            <a:lvl2pPr lvl="1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186" name="Google Shape;186;p8"/>
          <p:cNvSpPr txBox="1">
            <a:spLocks noGrp="1"/>
          </p:cNvSpPr>
          <p:nvPr>
            <p:ph type="subTitle" idx="1"/>
          </p:nvPr>
        </p:nvSpPr>
        <p:spPr>
          <a:xfrm>
            <a:off x="2355375" y="3394738"/>
            <a:ext cx="4433100" cy="630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1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8" name="Google Shape;188;p9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189" name="Google Shape;189;p9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190" name="Google Shape;190;p9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191" name="Google Shape;191;p9"/>
          <p:cNvSpPr txBox="1">
            <a:spLocks noGrp="1"/>
          </p:cNvSpPr>
          <p:nvPr>
            <p:ph type="title"/>
          </p:nvPr>
        </p:nvSpPr>
        <p:spPr>
          <a:xfrm>
            <a:off x="1372600" y="1534050"/>
            <a:ext cx="2835600" cy="553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4800"/>
              <a:buNone/>
              <a:defRPr sz="36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192" name="Google Shape;192;p9"/>
          <p:cNvSpPr txBox="1">
            <a:spLocks noGrp="1"/>
          </p:cNvSpPr>
          <p:nvPr>
            <p:ph type="subTitle" idx="1"/>
          </p:nvPr>
        </p:nvSpPr>
        <p:spPr>
          <a:xfrm>
            <a:off x="1372600" y="2240250"/>
            <a:ext cx="3099000" cy="147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bg>
      <p:bgPr>
        <a:solidFill>
          <a:schemeClr val="lt1"/>
        </a:solidFill>
        <a:effectLst/>
      </p:bgPr>
    </p:bg>
    <p:spTree>
      <p:nvGrpSpPr>
        <p:cNvPr id="1" name="Shape 206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able of contents">
  <p:cSld name="CUSTOM_1">
    <p:spTree>
      <p:nvGrpSpPr>
        <p:cNvPr id="1" name="Shape 2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8" name="Google Shape;208;p13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209" name="Google Shape;209;p1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210" name="Google Shape;210;p13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211" name="Google Shape;211;p13"/>
          <p:cNvSpPr/>
          <p:nvPr/>
        </p:nvSpPr>
        <p:spPr>
          <a:xfrm>
            <a:off x="1167925" y="772000"/>
            <a:ext cx="6808177" cy="3939919"/>
          </a:xfrm>
          <a:custGeom>
            <a:avLst/>
            <a:gdLst/>
            <a:ahLst/>
            <a:cxnLst/>
            <a:rect l="l" t="t" r="r" b="b"/>
            <a:pathLst>
              <a:path w="33904" h="19130" extrusionOk="0">
                <a:moveTo>
                  <a:pt x="792" y="567"/>
                </a:moveTo>
                <a:cubicBezTo>
                  <a:pt x="894" y="567"/>
                  <a:pt x="962" y="635"/>
                  <a:pt x="962" y="737"/>
                </a:cubicBezTo>
                <a:lnTo>
                  <a:pt x="962" y="1189"/>
                </a:lnTo>
                <a:cubicBezTo>
                  <a:pt x="962" y="1287"/>
                  <a:pt x="894" y="1359"/>
                  <a:pt x="792" y="1359"/>
                </a:cubicBezTo>
                <a:cubicBezTo>
                  <a:pt x="694" y="1359"/>
                  <a:pt x="622" y="1287"/>
                  <a:pt x="622" y="1189"/>
                </a:cubicBezTo>
                <a:lnTo>
                  <a:pt x="622" y="737"/>
                </a:lnTo>
                <a:cubicBezTo>
                  <a:pt x="622" y="635"/>
                  <a:pt x="694" y="567"/>
                  <a:pt x="792" y="567"/>
                </a:cubicBezTo>
                <a:close/>
                <a:moveTo>
                  <a:pt x="792" y="1641"/>
                </a:moveTo>
                <a:cubicBezTo>
                  <a:pt x="894" y="1641"/>
                  <a:pt x="962" y="1712"/>
                  <a:pt x="962" y="1810"/>
                </a:cubicBezTo>
                <a:lnTo>
                  <a:pt x="962" y="2265"/>
                </a:lnTo>
                <a:cubicBezTo>
                  <a:pt x="962" y="2364"/>
                  <a:pt x="894" y="2435"/>
                  <a:pt x="792" y="2435"/>
                </a:cubicBezTo>
                <a:cubicBezTo>
                  <a:pt x="694" y="2435"/>
                  <a:pt x="622" y="2364"/>
                  <a:pt x="622" y="2265"/>
                </a:cubicBezTo>
                <a:lnTo>
                  <a:pt x="622" y="1810"/>
                </a:lnTo>
                <a:cubicBezTo>
                  <a:pt x="622" y="1712"/>
                  <a:pt x="694" y="1641"/>
                  <a:pt x="792" y="1641"/>
                </a:cubicBezTo>
                <a:close/>
                <a:moveTo>
                  <a:pt x="792" y="2717"/>
                </a:moveTo>
                <a:cubicBezTo>
                  <a:pt x="894" y="2717"/>
                  <a:pt x="962" y="2788"/>
                  <a:pt x="962" y="2887"/>
                </a:cubicBezTo>
                <a:lnTo>
                  <a:pt x="962" y="3339"/>
                </a:lnTo>
                <a:cubicBezTo>
                  <a:pt x="962" y="3437"/>
                  <a:pt x="894" y="3508"/>
                  <a:pt x="792" y="3508"/>
                </a:cubicBezTo>
                <a:cubicBezTo>
                  <a:pt x="694" y="3508"/>
                  <a:pt x="622" y="3437"/>
                  <a:pt x="622" y="3339"/>
                </a:cubicBezTo>
                <a:lnTo>
                  <a:pt x="622" y="2887"/>
                </a:lnTo>
                <a:cubicBezTo>
                  <a:pt x="622" y="2788"/>
                  <a:pt x="694" y="2717"/>
                  <a:pt x="792" y="2717"/>
                </a:cubicBezTo>
                <a:close/>
                <a:moveTo>
                  <a:pt x="792" y="3794"/>
                </a:moveTo>
                <a:cubicBezTo>
                  <a:pt x="894" y="3794"/>
                  <a:pt x="962" y="3861"/>
                  <a:pt x="962" y="3963"/>
                </a:cubicBezTo>
                <a:lnTo>
                  <a:pt x="962" y="4415"/>
                </a:lnTo>
                <a:cubicBezTo>
                  <a:pt x="962" y="4514"/>
                  <a:pt x="894" y="4585"/>
                  <a:pt x="792" y="4585"/>
                </a:cubicBezTo>
                <a:cubicBezTo>
                  <a:pt x="694" y="4585"/>
                  <a:pt x="622" y="4514"/>
                  <a:pt x="622" y="4415"/>
                </a:cubicBezTo>
                <a:lnTo>
                  <a:pt x="622" y="3963"/>
                </a:lnTo>
                <a:cubicBezTo>
                  <a:pt x="622" y="3861"/>
                  <a:pt x="694" y="3794"/>
                  <a:pt x="792" y="3794"/>
                </a:cubicBezTo>
                <a:close/>
                <a:moveTo>
                  <a:pt x="792" y="4867"/>
                </a:moveTo>
                <a:cubicBezTo>
                  <a:pt x="894" y="4867"/>
                  <a:pt x="962" y="4938"/>
                  <a:pt x="962" y="5036"/>
                </a:cubicBezTo>
                <a:lnTo>
                  <a:pt x="962" y="5492"/>
                </a:lnTo>
                <a:cubicBezTo>
                  <a:pt x="962" y="5590"/>
                  <a:pt x="894" y="5661"/>
                  <a:pt x="792" y="5661"/>
                </a:cubicBezTo>
                <a:cubicBezTo>
                  <a:pt x="694" y="5661"/>
                  <a:pt x="622" y="5590"/>
                  <a:pt x="622" y="5492"/>
                </a:cubicBezTo>
                <a:lnTo>
                  <a:pt x="622" y="5036"/>
                </a:lnTo>
                <a:cubicBezTo>
                  <a:pt x="622" y="4938"/>
                  <a:pt x="694" y="4867"/>
                  <a:pt x="792" y="4867"/>
                </a:cubicBezTo>
                <a:close/>
                <a:moveTo>
                  <a:pt x="792" y="5943"/>
                </a:moveTo>
                <a:cubicBezTo>
                  <a:pt x="894" y="5943"/>
                  <a:pt x="962" y="6015"/>
                  <a:pt x="962" y="6113"/>
                </a:cubicBezTo>
                <a:lnTo>
                  <a:pt x="962" y="6565"/>
                </a:lnTo>
                <a:cubicBezTo>
                  <a:pt x="962" y="6663"/>
                  <a:pt x="894" y="6734"/>
                  <a:pt x="792" y="6734"/>
                </a:cubicBezTo>
                <a:cubicBezTo>
                  <a:pt x="694" y="6734"/>
                  <a:pt x="622" y="6663"/>
                  <a:pt x="622" y="6565"/>
                </a:cubicBezTo>
                <a:lnTo>
                  <a:pt x="622" y="6113"/>
                </a:lnTo>
                <a:cubicBezTo>
                  <a:pt x="622" y="6015"/>
                  <a:pt x="694" y="5943"/>
                  <a:pt x="792" y="5943"/>
                </a:cubicBezTo>
                <a:close/>
                <a:moveTo>
                  <a:pt x="792" y="7020"/>
                </a:moveTo>
                <a:cubicBezTo>
                  <a:pt x="894" y="7020"/>
                  <a:pt x="962" y="7088"/>
                  <a:pt x="962" y="7190"/>
                </a:cubicBezTo>
                <a:lnTo>
                  <a:pt x="962" y="7641"/>
                </a:lnTo>
                <a:cubicBezTo>
                  <a:pt x="962" y="7740"/>
                  <a:pt x="894" y="7811"/>
                  <a:pt x="792" y="7811"/>
                </a:cubicBezTo>
                <a:cubicBezTo>
                  <a:pt x="694" y="7811"/>
                  <a:pt x="622" y="7740"/>
                  <a:pt x="622" y="7641"/>
                </a:cubicBezTo>
                <a:lnTo>
                  <a:pt x="622" y="7190"/>
                </a:lnTo>
                <a:cubicBezTo>
                  <a:pt x="622" y="7088"/>
                  <a:pt x="694" y="7020"/>
                  <a:pt x="792" y="7020"/>
                </a:cubicBezTo>
                <a:close/>
                <a:moveTo>
                  <a:pt x="792" y="8093"/>
                </a:moveTo>
                <a:cubicBezTo>
                  <a:pt x="894" y="8093"/>
                  <a:pt x="962" y="8164"/>
                  <a:pt x="962" y="8263"/>
                </a:cubicBezTo>
                <a:lnTo>
                  <a:pt x="962" y="8718"/>
                </a:lnTo>
                <a:cubicBezTo>
                  <a:pt x="962" y="8816"/>
                  <a:pt x="894" y="8888"/>
                  <a:pt x="792" y="8888"/>
                </a:cubicBezTo>
                <a:cubicBezTo>
                  <a:pt x="694" y="8888"/>
                  <a:pt x="622" y="8816"/>
                  <a:pt x="622" y="8718"/>
                </a:cubicBezTo>
                <a:lnTo>
                  <a:pt x="622" y="8263"/>
                </a:lnTo>
                <a:cubicBezTo>
                  <a:pt x="622" y="8164"/>
                  <a:pt x="694" y="8093"/>
                  <a:pt x="792" y="8093"/>
                </a:cubicBezTo>
                <a:close/>
                <a:moveTo>
                  <a:pt x="792" y="9227"/>
                </a:moveTo>
                <a:cubicBezTo>
                  <a:pt x="894" y="9227"/>
                  <a:pt x="962" y="9295"/>
                  <a:pt x="962" y="9397"/>
                </a:cubicBezTo>
                <a:lnTo>
                  <a:pt x="962" y="9849"/>
                </a:lnTo>
                <a:cubicBezTo>
                  <a:pt x="962" y="9947"/>
                  <a:pt x="894" y="10018"/>
                  <a:pt x="792" y="10018"/>
                </a:cubicBezTo>
                <a:cubicBezTo>
                  <a:pt x="694" y="10018"/>
                  <a:pt x="622" y="9947"/>
                  <a:pt x="622" y="9849"/>
                </a:cubicBezTo>
                <a:lnTo>
                  <a:pt x="622" y="9397"/>
                </a:lnTo>
                <a:cubicBezTo>
                  <a:pt x="622" y="9295"/>
                  <a:pt x="694" y="9227"/>
                  <a:pt x="792" y="9227"/>
                </a:cubicBezTo>
                <a:close/>
                <a:moveTo>
                  <a:pt x="792" y="10300"/>
                </a:moveTo>
                <a:cubicBezTo>
                  <a:pt x="894" y="10300"/>
                  <a:pt x="962" y="10372"/>
                  <a:pt x="962" y="10470"/>
                </a:cubicBezTo>
                <a:lnTo>
                  <a:pt x="962" y="10925"/>
                </a:lnTo>
                <a:cubicBezTo>
                  <a:pt x="962" y="11024"/>
                  <a:pt x="894" y="11095"/>
                  <a:pt x="792" y="11095"/>
                </a:cubicBezTo>
                <a:cubicBezTo>
                  <a:pt x="694" y="11095"/>
                  <a:pt x="622" y="11024"/>
                  <a:pt x="622" y="10925"/>
                </a:cubicBezTo>
                <a:lnTo>
                  <a:pt x="622" y="10470"/>
                </a:lnTo>
                <a:cubicBezTo>
                  <a:pt x="622" y="10372"/>
                  <a:pt x="694" y="10300"/>
                  <a:pt x="792" y="10300"/>
                </a:cubicBezTo>
                <a:close/>
                <a:moveTo>
                  <a:pt x="792" y="11377"/>
                </a:moveTo>
                <a:cubicBezTo>
                  <a:pt x="894" y="11377"/>
                  <a:pt x="962" y="11448"/>
                  <a:pt x="962" y="11547"/>
                </a:cubicBezTo>
                <a:lnTo>
                  <a:pt x="962" y="11998"/>
                </a:lnTo>
                <a:cubicBezTo>
                  <a:pt x="962" y="12097"/>
                  <a:pt x="894" y="12168"/>
                  <a:pt x="792" y="12168"/>
                </a:cubicBezTo>
                <a:cubicBezTo>
                  <a:pt x="694" y="12168"/>
                  <a:pt x="622" y="12097"/>
                  <a:pt x="622" y="11998"/>
                </a:cubicBezTo>
                <a:lnTo>
                  <a:pt x="622" y="11547"/>
                </a:lnTo>
                <a:cubicBezTo>
                  <a:pt x="622" y="11448"/>
                  <a:pt x="694" y="11377"/>
                  <a:pt x="792" y="11377"/>
                </a:cubicBezTo>
                <a:close/>
                <a:moveTo>
                  <a:pt x="792" y="12453"/>
                </a:moveTo>
                <a:cubicBezTo>
                  <a:pt x="894" y="12453"/>
                  <a:pt x="962" y="12521"/>
                  <a:pt x="962" y="12623"/>
                </a:cubicBezTo>
                <a:lnTo>
                  <a:pt x="962" y="13075"/>
                </a:lnTo>
                <a:cubicBezTo>
                  <a:pt x="962" y="13173"/>
                  <a:pt x="894" y="13245"/>
                  <a:pt x="792" y="13245"/>
                </a:cubicBezTo>
                <a:cubicBezTo>
                  <a:pt x="694" y="13245"/>
                  <a:pt x="622" y="13173"/>
                  <a:pt x="622" y="13075"/>
                </a:cubicBezTo>
                <a:lnTo>
                  <a:pt x="622" y="12623"/>
                </a:lnTo>
                <a:cubicBezTo>
                  <a:pt x="622" y="12521"/>
                  <a:pt x="694" y="12453"/>
                  <a:pt x="792" y="12453"/>
                </a:cubicBezTo>
                <a:close/>
                <a:moveTo>
                  <a:pt x="792" y="13526"/>
                </a:moveTo>
                <a:cubicBezTo>
                  <a:pt x="894" y="13526"/>
                  <a:pt x="962" y="13598"/>
                  <a:pt x="962" y="13696"/>
                </a:cubicBezTo>
                <a:lnTo>
                  <a:pt x="962" y="14151"/>
                </a:lnTo>
                <a:cubicBezTo>
                  <a:pt x="962" y="14250"/>
                  <a:pt x="894" y="14321"/>
                  <a:pt x="792" y="14321"/>
                </a:cubicBezTo>
                <a:cubicBezTo>
                  <a:pt x="694" y="14321"/>
                  <a:pt x="622" y="14250"/>
                  <a:pt x="622" y="14151"/>
                </a:cubicBezTo>
                <a:lnTo>
                  <a:pt x="622" y="13696"/>
                </a:lnTo>
                <a:cubicBezTo>
                  <a:pt x="622" y="13598"/>
                  <a:pt x="694" y="13526"/>
                  <a:pt x="792" y="13526"/>
                </a:cubicBezTo>
                <a:close/>
                <a:moveTo>
                  <a:pt x="792" y="14603"/>
                </a:moveTo>
                <a:cubicBezTo>
                  <a:pt x="894" y="14603"/>
                  <a:pt x="962" y="14674"/>
                  <a:pt x="962" y="14773"/>
                </a:cubicBezTo>
                <a:lnTo>
                  <a:pt x="962" y="15224"/>
                </a:lnTo>
                <a:cubicBezTo>
                  <a:pt x="962" y="15323"/>
                  <a:pt x="894" y="15394"/>
                  <a:pt x="792" y="15394"/>
                </a:cubicBezTo>
                <a:cubicBezTo>
                  <a:pt x="694" y="15394"/>
                  <a:pt x="622" y="15323"/>
                  <a:pt x="622" y="15224"/>
                </a:cubicBezTo>
                <a:lnTo>
                  <a:pt x="622" y="14773"/>
                </a:lnTo>
                <a:cubicBezTo>
                  <a:pt x="622" y="14674"/>
                  <a:pt x="694" y="14603"/>
                  <a:pt x="792" y="14603"/>
                </a:cubicBezTo>
                <a:close/>
                <a:moveTo>
                  <a:pt x="792" y="15680"/>
                </a:moveTo>
                <a:cubicBezTo>
                  <a:pt x="894" y="15680"/>
                  <a:pt x="962" y="15747"/>
                  <a:pt x="962" y="15849"/>
                </a:cubicBezTo>
                <a:lnTo>
                  <a:pt x="962" y="16301"/>
                </a:lnTo>
                <a:cubicBezTo>
                  <a:pt x="962" y="16399"/>
                  <a:pt x="894" y="16471"/>
                  <a:pt x="792" y="16471"/>
                </a:cubicBezTo>
                <a:cubicBezTo>
                  <a:pt x="694" y="16471"/>
                  <a:pt x="622" y="16399"/>
                  <a:pt x="622" y="16301"/>
                </a:cubicBezTo>
                <a:lnTo>
                  <a:pt x="622" y="15849"/>
                </a:lnTo>
                <a:cubicBezTo>
                  <a:pt x="622" y="15747"/>
                  <a:pt x="694" y="15680"/>
                  <a:pt x="792" y="15680"/>
                </a:cubicBezTo>
                <a:close/>
                <a:moveTo>
                  <a:pt x="792" y="16753"/>
                </a:moveTo>
                <a:cubicBezTo>
                  <a:pt x="894" y="16753"/>
                  <a:pt x="962" y="16824"/>
                  <a:pt x="962" y="16922"/>
                </a:cubicBezTo>
                <a:lnTo>
                  <a:pt x="962" y="17378"/>
                </a:lnTo>
                <a:cubicBezTo>
                  <a:pt x="962" y="17476"/>
                  <a:pt x="894" y="17547"/>
                  <a:pt x="792" y="17547"/>
                </a:cubicBezTo>
                <a:cubicBezTo>
                  <a:pt x="694" y="17547"/>
                  <a:pt x="622" y="17476"/>
                  <a:pt x="622" y="17378"/>
                </a:cubicBezTo>
                <a:lnTo>
                  <a:pt x="622" y="16922"/>
                </a:lnTo>
                <a:cubicBezTo>
                  <a:pt x="622" y="16824"/>
                  <a:pt x="694" y="16753"/>
                  <a:pt x="792" y="16753"/>
                </a:cubicBezTo>
                <a:close/>
                <a:moveTo>
                  <a:pt x="792" y="17829"/>
                </a:moveTo>
                <a:cubicBezTo>
                  <a:pt x="894" y="17829"/>
                  <a:pt x="962" y="17901"/>
                  <a:pt x="962" y="17999"/>
                </a:cubicBezTo>
                <a:lnTo>
                  <a:pt x="962" y="18451"/>
                </a:lnTo>
                <a:cubicBezTo>
                  <a:pt x="962" y="18549"/>
                  <a:pt x="894" y="18620"/>
                  <a:pt x="792" y="18620"/>
                </a:cubicBezTo>
                <a:cubicBezTo>
                  <a:pt x="694" y="18620"/>
                  <a:pt x="622" y="18549"/>
                  <a:pt x="622" y="18451"/>
                </a:cubicBezTo>
                <a:lnTo>
                  <a:pt x="622" y="17999"/>
                </a:lnTo>
                <a:cubicBezTo>
                  <a:pt x="622" y="17901"/>
                  <a:pt x="694" y="17829"/>
                  <a:pt x="792" y="17829"/>
                </a:cubicBezTo>
                <a:close/>
                <a:moveTo>
                  <a:pt x="1" y="0"/>
                </a:moveTo>
                <a:lnTo>
                  <a:pt x="1" y="19130"/>
                </a:lnTo>
                <a:lnTo>
                  <a:pt x="33903" y="19130"/>
                </a:lnTo>
                <a:lnTo>
                  <a:pt x="33903" y="0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2" name="Google Shape;212;p13"/>
          <p:cNvSpPr/>
          <p:nvPr/>
        </p:nvSpPr>
        <p:spPr>
          <a:xfrm>
            <a:off x="1577169" y="1039742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1"/>
                </a:moveTo>
                <a:lnTo>
                  <a:pt x="1" y="59"/>
                </a:lnTo>
                <a:lnTo>
                  <a:pt x="30565" y="59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3" name="Google Shape;213;p13"/>
          <p:cNvSpPr/>
          <p:nvPr/>
        </p:nvSpPr>
        <p:spPr>
          <a:xfrm>
            <a:off x="1577169" y="1203477"/>
            <a:ext cx="6137681" cy="11328"/>
          </a:xfrm>
          <a:custGeom>
            <a:avLst/>
            <a:gdLst/>
            <a:ahLst/>
            <a:cxnLst/>
            <a:rect l="l" t="t" r="r" b="b"/>
            <a:pathLst>
              <a:path w="30565" h="55" extrusionOk="0">
                <a:moveTo>
                  <a:pt x="1" y="1"/>
                </a:moveTo>
                <a:lnTo>
                  <a:pt x="1" y="55"/>
                </a:lnTo>
                <a:lnTo>
                  <a:pt x="30565" y="55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4" name="Google Shape;214;p13"/>
          <p:cNvSpPr/>
          <p:nvPr/>
        </p:nvSpPr>
        <p:spPr>
          <a:xfrm>
            <a:off x="1577169" y="1366387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1"/>
                </a:moveTo>
                <a:lnTo>
                  <a:pt x="1" y="59"/>
                </a:lnTo>
                <a:lnTo>
                  <a:pt x="30565" y="59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5" name="Google Shape;215;p13"/>
          <p:cNvSpPr/>
          <p:nvPr/>
        </p:nvSpPr>
        <p:spPr>
          <a:xfrm>
            <a:off x="1577169" y="1529504"/>
            <a:ext cx="6137681" cy="11945"/>
          </a:xfrm>
          <a:custGeom>
            <a:avLst/>
            <a:gdLst/>
            <a:ahLst/>
            <a:cxnLst/>
            <a:rect l="l" t="t" r="r" b="b"/>
            <a:pathLst>
              <a:path w="30565" h="58" extrusionOk="0">
                <a:moveTo>
                  <a:pt x="1" y="0"/>
                </a:moveTo>
                <a:lnTo>
                  <a:pt x="1" y="58"/>
                </a:lnTo>
                <a:lnTo>
                  <a:pt x="30565" y="58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6" name="Google Shape;216;p13"/>
          <p:cNvSpPr/>
          <p:nvPr/>
        </p:nvSpPr>
        <p:spPr>
          <a:xfrm>
            <a:off x="1577169" y="1693033"/>
            <a:ext cx="6137681" cy="11533"/>
          </a:xfrm>
          <a:custGeom>
            <a:avLst/>
            <a:gdLst/>
            <a:ahLst/>
            <a:cxnLst/>
            <a:rect l="l" t="t" r="r" b="b"/>
            <a:pathLst>
              <a:path w="30565" h="56" extrusionOk="0">
                <a:moveTo>
                  <a:pt x="1" y="1"/>
                </a:moveTo>
                <a:lnTo>
                  <a:pt x="1" y="55"/>
                </a:lnTo>
                <a:lnTo>
                  <a:pt x="30565" y="55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7" name="Google Shape;217;p13"/>
          <p:cNvSpPr/>
          <p:nvPr/>
        </p:nvSpPr>
        <p:spPr>
          <a:xfrm>
            <a:off x="1577169" y="1856149"/>
            <a:ext cx="6137681" cy="11945"/>
          </a:xfrm>
          <a:custGeom>
            <a:avLst/>
            <a:gdLst/>
            <a:ahLst/>
            <a:cxnLst/>
            <a:rect l="l" t="t" r="r" b="b"/>
            <a:pathLst>
              <a:path w="30565" h="58" extrusionOk="0">
                <a:moveTo>
                  <a:pt x="1" y="0"/>
                </a:moveTo>
                <a:lnTo>
                  <a:pt x="1" y="58"/>
                </a:lnTo>
                <a:lnTo>
                  <a:pt x="30565" y="58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8" name="Google Shape;218;p13"/>
          <p:cNvSpPr/>
          <p:nvPr/>
        </p:nvSpPr>
        <p:spPr>
          <a:xfrm>
            <a:off x="1577169" y="2019060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0"/>
                </a:moveTo>
                <a:lnTo>
                  <a:pt x="1" y="58"/>
                </a:lnTo>
                <a:lnTo>
                  <a:pt x="30565" y="58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9" name="Google Shape;219;p13"/>
          <p:cNvSpPr/>
          <p:nvPr/>
        </p:nvSpPr>
        <p:spPr>
          <a:xfrm>
            <a:off x="1577169" y="2182589"/>
            <a:ext cx="6137681" cy="11533"/>
          </a:xfrm>
          <a:custGeom>
            <a:avLst/>
            <a:gdLst/>
            <a:ahLst/>
            <a:cxnLst/>
            <a:rect l="l" t="t" r="r" b="b"/>
            <a:pathLst>
              <a:path w="30565" h="56" extrusionOk="0">
                <a:moveTo>
                  <a:pt x="1" y="1"/>
                </a:moveTo>
                <a:lnTo>
                  <a:pt x="1" y="55"/>
                </a:lnTo>
                <a:lnTo>
                  <a:pt x="30565" y="55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0" name="Google Shape;220;p13"/>
          <p:cNvSpPr/>
          <p:nvPr/>
        </p:nvSpPr>
        <p:spPr>
          <a:xfrm>
            <a:off x="1577169" y="2345706"/>
            <a:ext cx="6137681" cy="11945"/>
          </a:xfrm>
          <a:custGeom>
            <a:avLst/>
            <a:gdLst/>
            <a:ahLst/>
            <a:cxnLst/>
            <a:rect l="l" t="t" r="r" b="b"/>
            <a:pathLst>
              <a:path w="30565" h="58" extrusionOk="0">
                <a:moveTo>
                  <a:pt x="1" y="0"/>
                </a:moveTo>
                <a:lnTo>
                  <a:pt x="1" y="58"/>
                </a:lnTo>
                <a:lnTo>
                  <a:pt x="30565" y="58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1" name="Google Shape;221;p13"/>
          <p:cNvSpPr/>
          <p:nvPr/>
        </p:nvSpPr>
        <p:spPr>
          <a:xfrm>
            <a:off x="1577169" y="2508616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0"/>
                </a:moveTo>
                <a:lnTo>
                  <a:pt x="1" y="58"/>
                </a:lnTo>
                <a:lnTo>
                  <a:pt x="30565" y="58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2" name="Google Shape;222;p13"/>
          <p:cNvSpPr/>
          <p:nvPr/>
        </p:nvSpPr>
        <p:spPr>
          <a:xfrm>
            <a:off x="1577169" y="2672351"/>
            <a:ext cx="6137681" cy="11328"/>
          </a:xfrm>
          <a:custGeom>
            <a:avLst/>
            <a:gdLst/>
            <a:ahLst/>
            <a:cxnLst/>
            <a:rect l="l" t="t" r="r" b="b"/>
            <a:pathLst>
              <a:path w="30565" h="55" extrusionOk="0">
                <a:moveTo>
                  <a:pt x="1" y="0"/>
                </a:moveTo>
                <a:lnTo>
                  <a:pt x="1" y="54"/>
                </a:lnTo>
                <a:lnTo>
                  <a:pt x="30565" y="54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3" name="Google Shape;223;p13"/>
          <p:cNvSpPr/>
          <p:nvPr/>
        </p:nvSpPr>
        <p:spPr>
          <a:xfrm>
            <a:off x="1577169" y="2835262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0"/>
                </a:moveTo>
                <a:lnTo>
                  <a:pt x="1" y="58"/>
                </a:lnTo>
                <a:lnTo>
                  <a:pt x="30565" y="58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4" name="Google Shape;224;p13"/>
          <p:cNvSpPr/>
          <p:nvPr/>
        </p:nvSpPr>
        <p:spPr>
          <a:xfrm>
            <a:off x="1577169" y="2998172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1"/>
                </a:moveTo>
                <a:lnTo>
                  <a:pt x="1" y="58"/>
                </a:lnTo>
                <a:lnTo>
                  <a:pt x="30565" y="58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5" name="Google Shape;225;p13"/>
          <p:cNvSpPr/>
          <p:nvPr/>
        </p:nvSpPr>
        <p:spPr>
          <a:xfrm>
            <a:off x="1577169" y="3161907"/>
            <a:ext cx="6137681" cy="11328"/>
          </a:xfrm>
          <a:custGeom>
            <a:avLst/>
            <a:gdLst/>
            <a:ahLst/>
            <a:cxnLst/>
            <a:rect l="l" t="t" r="r" b="b"/>
            <a:pathLst>
              <a:path w="30565" h="55" extrusionOk="0">
                <a:moveTo>
                  <a:pt x="1" y="0"/>
                </a:moveTo>
                <a:lnTo>
                  <a:pt x="1" y="55"/>
                </a:lnTo>
                <a:lnTo>
                  <a:pt x="30565" y="55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6" name="Google Shape;226;p13"/>
          <p:cNvSpPr/>
          <p:nvPr/>
        </p:nvSpPr>
        <p:spPr>
          <a:xfrm>
            <a:off x="1577169" y="3324818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1"/>
                </a:moveTo>
                <a:lnTo>
                  <a:pt x="1" y="58"/>
                </a:lnTo>
                <a:lnTo>
                  <a:pt x="30565" y="58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7" name="Google Shape;227;p13"/>
          <p:cNvSpPr/>
          <p:nvPr/>
        </p:nvSpPr>
        <p:spPr>
          <a:xfrm>
            <a:off x="1577169" y="3487728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1"/>
                </a:moveTo>
                <a:lnTo>
                  <a:pt x="1" y="59"/>
                </a:lnTo>
                <a:lnTo>
                  <a:pt x="30565" y="59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8" name="Google Shape;228;p13"/>
          <p:cNvSpPr/>
          <p:nvPr/>
        </p:nvSpPr>
        <p:spPr>
          <a:xfrm>
            <a:off x="1577169" y="3651463"/>
            <a:ext cx="6137681" cy="11328"/>
          </a:xfrm>
          <a:custGeom>
            <a:avLst/>
            <a:gdLst/>
            <a:ahLst/>
            <a:cxnLst/>
            <a:rect l="l" t="t" r="r" b="b"/>
            <a:pathLst>
              <a:path w="30565" h="55" extrusionOk="0">
                <a:moveTo>
                  <a:pt x="1" y="1"/>
                </a:moveTo>
                <a:lnTo>
                  <a:pt x="1" y="55"/>
                </a:lnTo>
                <a:lnTo>
                  <a:pt x="30565" y="55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9" name="Google Shape;229;p13"/>
          <p:cNvSpPr/>
          <p:nvPr/>
        </p:nvSpPr>
        <p:spPr>
          <a:xfrm>
            <a:off x="1577169" y="3814374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1"/>
                </a:moveTo>
                <a:lnTo>
                  <a:pt x="1" y="59"/>
                </a:lnTo>
                <a:lnTo>
                  <a:pt x="30565" y="59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0" name="Google Shape;230;p13"/>
          <p:cNvSpPr/>
          <p:nvPr/>
        </p:nvSpPr>
        <p:spPr>
          <a:xfrm>
            <a:off x="1577169" y="3977490"/>
            <a:ext cx="6137681" cy="11945"/>
          </a:xfrm>
          <a:custGeom>
            <a:avLst/>
            <a:gdLst/>
            <a:ahLst/>
            <a:cxnLst/>
            <a:rect l="l" t="t" r="r" b="b"/>
            <a:pathLst>
              <a:path w="30565" h="58" extrusionOk="0">
                <a:moveTo>
                  <a:pt x="1" y="0"/>
                </a:moveTo>
                <a:lnTo>
                  <a:pt x="1" y="58"/>
                </a:lnTo>
                <a:lnTo>
                  <a:pt x="30565" y="58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1" name="Google Shape;231;p13"/>
          <p:cNvSpPr/>
          <p:nvPr/>
        </p:nvSpPr>
        <p:spPr>
          <a:xfrm>
            <a:off x="1577169" y="4141019"/>
            <a:ext cx="6137681" cy="11533"/>
          </a:xfrm>
          <a:custGeom>
            <a:avLst/>
            <a:gdLst/>
            <a:ahLst/>
            <a:cxnLst/>
            <a:rect l="l" t="t" r="r" b="b"/>
            <a:pathLst>
              <a:path w="30565" h="56" extrusionOk="0">
                <a:moveTo>
                  <a:pt x="1" y="1"/>
                </a:moveTo>
                <a:lnTo>
                  <a:pt x="1" y="55"/>
                </a:lnTo>
                <a:lnTo>
                  <a:pt x="30565" y="55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2" name="Google Shape;232;p13"/>
          <p:cNvSpPr/>
          <p:nvPr/>
        </p:nvSpPr>
        <p:spPr>
          <a:xfrm>
            <a:off x="1577169" y="4303930"/>
            <a:ext cx="6137681" cy="12151"/>
          </a:xfrm>
          <a:custGeom>
            <a:avLst/>
            <a:gdLst/>
            <a:ahLst/>
            <a:cxnLst/>
            <a:rect l="l" t="t" r="r" b="b"/>
            <a:pathLst>
              <a:path w="30565" h="59" extrusionOk="0">
                <a:moveTo>
                  <a:pt x="1" y="1"/>
                </a:moveTo>
                <a:lnTo>
                  <a:pt x="1" y="59"/>
                </a:lnTo>
                <a:lnTo>
                  <a:pt x="30565" y="59"/>
                </a:lnTo>
                <a:lnTo>
                  <a:pt x="30565" y="1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3" name="Google Shape;233;p13"/>
          <p:cNvSpPr/>
          <p:nvPr/>
        </p:nvSpPr>
        <p:spPr>
          <a:xfrm>
            <a:off x="1577169" y="4467047"/>
            <a:ext cx="6137681" cy="11945"/>
          </a:xfrm>
          <a:custGeom>
            <a:avLst/>
            <a:gdLst/>
            <a:ahLst/>
            <a:cxnLst/>
            <a:rect l="l" t="t" r="r" b="b"/>
            <a:pathLst>
              <a:path w="30565" h="58" extrusionOk="0">
                <a:moveTo>
                  <a:pt x="1" y="0"/>
                </a:moveTo>
                <a:lnTo>
                  <a:pt x="1" y="58"/>
                </a:lnTo>
                <a:lnTo>
                  <a:pt x="30565" y="58"/>
                </a:lnTo>
                <a:lnTo>
                  <a:pt x="30565" y="0"/>
                </a:lnTo>
                <a:close/>
              </a:path>
            </a:pathLst>
          </a:custGeom>
          <a:solidFill>
            <a:srgbClr val="C0986F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4" name="Google Shape;234;p13"/>
          <p:cNvSpPr txBox="1">
            <a:spLocks noGrp="1"/>
          </p:cNvSpPr>
          <p:nvPr>
            <p:ph type="title"/>
          </p:nvPr>
        </p:nvSpPr>
        <p:spPr>
          <a:xfrm>
            <a:off x="1949100" y="540000"/>
            <a:ext cx="5245800" cy="477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None/>
              <a:defRPr>
                <a:solidFill>
                  <a:schemeClr val="dk2"/>
                </a:solidFill>
                <a:latin typeface="Roboto"/>
                <a:ea typeface="Roboto"/>
                <a:cs typeface="Roboto"/>
                <a:sym typeface="Roboto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None/>
              <a:defRPr>
                <a:solidFill>
                  <a:schemeClr val="dk2"/>
                </a:solidFill>
                <a:latin typeface="Roboto"/>
                <a:ea typeface="Roboto"/>
                <a:cs typeface="Roboto"/>
                <a:sym typeface="Roboto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None/>
              <a:defRPr>
                <a:solidFill>
                  <a:schemeClr val="dk2"/>
                </a:solidFill>
                <a:latin typeface="Roboto"/>
                <a:ea typeface="Roboto"/>
                <a:cs typeface="Roboto"/>
                <a:sym typeface="Roboto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None/>
              <a:defRPr>
                <a:solidFill>
                  <a:schemeClr val="dk2"/>
                </a:solidFill>
                <a:latin typeface="Roboto"/>
                <a:ea typeface="Roboto"/>
                <a:cs typeface="Roboto"/>
                <a:sym typeface="Roboto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None/>
              <a:defRPr>
                <a:solidFill>
                  <a:schemeClr val="dk2"/>
                </a:solidFill>
                <a:latin typeface="Roboto"/>
                <a:ea typeface="Roboto"/>
                <a:cs typeface="Roboto"/>
                <a:sym typeface="Roboto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None/>
              <a:defRPr>
                <a:solidFill>
                  <a:schemeClr val="dk2"/>
                </a:solidFill>
                <a:latin typeface="Roboto"/>
                <a:ea typeface="Roboto"/>
                <a:cs typeface="Roboto"/>
                <a:sym typeface="Roboto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None/>
              <a:defRPr>
                <a:solidFill>
                  <a:schemeClr val="dk2"/>
                </a:solidFill>
                <a:latin typeface="Roboto"/>
                <a:ea typeface="Roboto"/>
                <a:cs typeface="Roboto"/>
                <a:sym typeface="Roboto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None/>
              <a:defRPr>
                <a:solidFill>
                  <a:schemeClr val="dk2"/>
                </a:solidFill>
                <a:latin typeface="Roboto"/>
                <a:ea typeface="Roboto"/>
                <a:cs typeface="Roboto"/>
                <a:sym typeface="Roboto"/>
              </a:defRPr>
            </a:lvl9pPr>
          </a:lstStyle>
          <a:p>
            <a:endParaRPr/>
          </a:p>
        </p:txBody>
      </p:sp>
      <p:sp>
        <p:nvSpPr>
          <p:cNvPr id="235" name="Google Shape;235;p13"/>
          <p:cNvSpPr txBox="1">
            <a:spLocks noGrp="1"/>
          </p:cNvSpPr>
          <p:nvPr>
            <p:ph type="subTitle" idx="1"/>
          </p:nvPr>
        </p:nvSpPr>
        <p:spPr>
          <a:xfrm>
            <a:off x="2068938" y="2364592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36" name="Google Shape;236;p13"/>
          <p:cNvSpPr txBox="1">
            <a:spLocks noGrp="1"/>
          </p:cNvSpPr>
          <p:nvPr>
            <p:ph type="title" idx="2"/>
          </p:nvPr>
        </p:nvSpPr>
        <p:spPr>
          <a:xfrm>
            <a:off x="1949200" y="1950150"/>
            <a:ext cx="2555700" cy="43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237" name="Google Shape;237;p13"/>
          <p:cNvSpPr txBox="1">
            <a:spLocks noGrp="1"/>
          </p:cNvSpPr>
          <p:nvPr>
            <p:ph type="title" idx="3" hasCustomPrompt="1"/>
          </p:nvPr>
        </p:nvSpPr>
        <p:spPr>
          <a:xfrm>
            <a:off x="2068975" y="1450636"/>
            <a:ext cx="2316000" cy="43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3000"/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238" name="Google Shape;238;p13"/>
          <p:cNvSpPr txBox="1">
            <a:spLocks noGrp="1"/>
          </p:cNvSpPr>
          <p:nvPr>
            <p:ph type="subTitle" idx="4"/>
          </p:nvPr>
        </p:nvSpPr>
        <p:spPr>
          <a:xfrm>
            <a:off x="4758833" y="2364592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39" name="Google Shape;239;p13"/>
          <p:cNvSpPr txBox="1">
            <a:spLocks noGrp="1"/>
          </p:cNvSpPr>
          <p:nvPr>
            <p:ph type="title" idx="5"/>
          </p:nvPr>
        </p:nvSpPr>
        <p:spPr>
          <a:xfrm>
            <a:off x="4639100" y="1950150"/>
            <a:ext cx="2555700" cy="43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240" name="Google Shape;240;p13"/>
          <p:cNvSpPr txBox="1">
            <a:spLocks noGrp="1"/>
          </p:cNvSpPr>
          <p:nvPr>
            <p:ph type="title" idx="6" hasCustomPrompt="1"/>
          </p:nvPr>
        </p:nvSpPr>
        <p:spPr>
          <a:xfrm>
            <a:off x="4758821" y="1450573"/>
            <a:ext cx="2316000" cy="43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3000"/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241" name="Google Shape;241;p13"/>
          <p:cNvSpPr txBox="1">
            <a:spLocks noGrp="1"/>
          </p:cNvSpPr>
          <p:nvPr>
            <p:ph type="subTitle" idx="7"/>
          </p:nvPr>
        </p:nvSpPr>
        <p:spPr>
          <a:xfrm>
            <a:off x="2068938" y="3999083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42" name="Google Shape;242;p13"/>
          <p:cNvSpPr txBox="1">
            <a:spLocks noGrp="1"/>
          </p:cNvSpPr>
          <p:nvPr>
            <p:ph type="title" idx="8"/>
          </p:nvPr>
        </p:nvSpPr>
        <p:spPr>
          <a:xfrm>
            <a:off x="1949200" y="3605850"/>
            <a:ext cx="2555700" cy="43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243" name="Google Shape;243;p13"/>
          <p:cNvSpPr txBox="1">
            <a:spLocks noGrp="1"/>
          </p:cNvSpPr>
          <p:nvPr>
            <p:ph type="title" idx="9" hasCustomPrompt="1"/>
          </p:nvPr>
        </p:nvSpPr>
        <p:spPr>
          <a:xfrm>
            <a:off x="2068950" y="3106289"/>
            <a:ext cx="2316000" cy="43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3000"/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244" name="Google Shape;244;p13"/>
          <p:cNvSpPr txBox="1">
            <a:spLocks noGrp="1"/>
          </p:cNvSpPr>
          <p:nvPr>
            <p:ph type="subTitle" idx="13"/>
          </p:nvPr>
        </p:nvSpPr>
        <p:spPr>
          <a:xfrm>
            <a:off x="4758808" y="3999083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45" name="Google Shape;245;p13"/>
          <p:cNvSpPr txBox="1">
            <a:spLocks noGrp="1"/>
          </p:cNvSpPr>
          <p:nvPr>
            <p:ph type="title" idx="14"/>
          </p:nvPr>
        </p:nvSpPr>
        <p:spPr>
          <a:xfrm>
            <a:off x="4639069" y="3605850"/>
            <a:ext cx="2555700" cy="43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Patrick Hand"/>
              <a:buNone/>
              <a:defRPr>
                <a:solidFill>
                  <a:schemeClr val="dk2"/>
                </a:solidFill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246" name="Google Shape;246;p13"/>
          <p:cNvSpPr txBox="1">
            <a:spLocks noGrp="1"/>
          </p:cNvSpPr>
          <p:nvPr>
            <p:ph type="title" idx="15" hasCustomPrompt="1"/>
          </p:nvPr>
        </p:nvSpPr>
        <p:spPr>
          <a:xfrm>
            <a:off x="4758821" y="3106289"/>
            <a:ext cx="2316000" cy="439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4800"/>
              <a:buNone/>
              <a:defRPr sz="3000"/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2000"/>
              <a:buNone/>
              <a:defRPr sz="12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hree columns ">
  <p:cSld name="CUSTOM_7">
    <p:spTree>
      <p:nvGrpSpPr>
        <p:cNvPr id="1" name="Shape 2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8" name="Google Shape;248;p14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249" name="Google Shape;249;p1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250" name="Google Shape;250;p14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251" name="Google Shape;251;p14"/>
          <p:cNvSpPr/>
          <p:nvPr/>
        </p:nvSpPr>
        <p:spPr>
          <a:xfrm>
            <a:off x="933825" y="418638"/>
            <a:ext cx="7308495" cy="4306225"/>
          </a:xfrm>
          <a:custGeom>
            <a:avLst/>
            <a:gdLst/>
            <a:ahLst/>
            <a:cxnLst/>
            <a:rect l="l" t="t" r="r" b="b"/>
            <a:pathLst>
              <a:path w="9000" h="6678" extrusionOk="0">
                <a:moveTo>
                  <a:pt x="1047" y="225"/>
                </a:moveTo>
                <a:cubicBezTo>
                  <a:pt x="1064" y="225"/>
                  <a:pt x="1077" y="238"/>
                  <a:pt x="1077" y="255"/>
                </a:cubicBezTo>
                <a:lnTo>
                  <a:pt x="1077" y="425"/>
                </a:lnTo>
                <a:cubicBezTo>
                  <a:pt x="1077" y="439"/>
                  <a:pt x="1064" y="452"/>
                  <a:pt x="1047" y="452"/>
                </a:cubicBezTo>
                <a:lnTo>
                  <a:pt x="367" y="452"/>
                </a:lnTo>
                <a:cubicBezTo>
                  <a:pt x="354" y="452"/>
                  <a:pt x="340" y="439"/>
                  <a:pt x="340" y="425"/>
                </a:cubicBezTo>
                <a:lnTo>
                  <a:pt x="340" y="255"/>
                </a:lnTo>
                <a:cubicBezTo>
                  <a:pt x="340" y="238"/>
                  <a:pt x="354" y="225"/>
                  <a:pt x="367" y="225"/>
                </a:cubicBezTo>
                <a:close/>
                <a:moveTo>
                  <a:pt x="2011" y="225"/>
                </a:moveTo>
                <a:cubicBezTo>
                  <a:pt x="2025" y="225"/>
                  <a:pt x="2038" y="238"/>
                  <a:pt x="2038" y="255"/>
                </a:cubicBezTo>
                <a:lnTo>
                  <a:pt x="2038" y="425"/>
                </a:lnTo>
                <a:cubicBezTo>
                  <a:pt x="2038" y="439"/>
                  <a:pt x="2025" y="452"/>
                  <a:pt x="2011" y="452"/>
                </a:cubicBezTo>
                <a:lnTo>
                  <a:pt x="1332" y="452"/>
                </a:lnTo>
                <a:cubicBezTo>
                  <a:pt x="1318" y="452"/>
                  <a:pt x="1301" y="439"/>
                  <a:pt x="1301" y="425"/>
                </a:cubicBezTo>
                <a:lnTo>
                  <a:pt x="1301" y="255"/>
                </a:lnTo>
                <a:cubicBezTo>
                  <a:pt x="1301" y="238"/>
                  <a:pt x="1318" y="225"/>
                  <a:pt x="1332" y="225"/>
                </a:cubicBezTo>
                <a:close/>
                <a:moveTo>
                  <a:pt x="2972" y="225"/>
                </a:moveTo>
                <a:cubicBezTo>
                  <a:pt x="2986" y="225"/>
                  <a:pt x="2999" y="238"/>
                  <a:pt x="2999" y="255"/>
                </a:cubicBezTo>
                <a:lnTo>
                  <a:pt x="2999" y="425"/>
                </a:lnTo>
                <a:cubicBezTo>
                  <a:pt x="2999" y="439"/>
                  <a:pt x="2986" y="452"/>
                  <a:pt x="2972" y="452"/>
                </a:cubicBezTo>
                <a:lnTo>
                  <a:pt x="2293" y="452"/>
                </a:lnTo>
                <a:cubicBezTo>
                  <a:pt x="2279" y="452"/>
                  <a:pt x="2266" y="439"/>
                  <a:pt x="2266" y="425"/>
                </a:cubicBezTo>
                <a:lnTo>
                  <a:pt x="2266" y="255"/>
                </a:lnTo>
                <a:cubicBezTo>
                  <a:pt x="2266" y="238"/>
                  <a:pt x="2279" y="225"/>
                  <a:pt x="2293" y="225"/>
                </a:cubicBezTo>
                <a:close/>
                <a:moveTo>
                  <a:pt x="3933" y="225"/>
                </a:moveTo>
                <a:cubicBezTo>
                  <a:pt x="3950" y="225"/>
                  <a:pt x="3964" y="238"/>
                  <a:pt x="3964" y="255"/>
                </a:cubicBezTo>
                <a:lnTo>
                  <a:pt x="3964" y="425"/>
                </a:lnTo>
                <a:cubicBezTo>
                  <a:pt x="3964" y="439"/>
                  <a:pt x="3950" y="452"/>
                  <a:pt x="3933" y="452"/>
                </a:cubicBezTo>
                <a:lnTo>
                  <a:pt x="3254" y="452"/>
                </a:lnTo>
                <a:cubicBezTo>
                  <a:pt x="3240" y="452"/>
                  <a:pt x="3227" y="439"/>
                  <a:pt x="3227" y="425"/>
                </a:cubicBezTo>
                <a:lnTo>
                  <a:pt x="3227" y="255"/>
                </a:lnTo>
                <a:cubicBezTo>
                  <a:pt x="3227" y="238"/>
                  <a:pt x="3240" y="225"/>
                  <a:pt x="3254" y="225"/>
                </a:cubicBezTo>
                <a:close/>
                <a:moveTo>
                  <a:pt x="4898" y="225"/>
                </a:moveTo>
                <a:cubicBezTo>
                  <a:pt x="4911" y="225"/>
                  <a:pt x="4925" y="238"/>
                  <a:pt x="4925" y="255"/>
                </a:cubicBezTo>
                <a:lnTo>
                  <a:pt x="4925" y="425"/>
                </a:lnTo>
                <a:cubicBezTo>
                  <a:pt x="4925" y="439"/>
                  <a:pt x="4911" y="452"/>
                  <a:pt x="4898" y="452"/>
                </a:cubicBezTo>
                <a:lnTo>
                  <a:pt x="4218" y="452"/>
                </a:lnTo>
                <a:cubicBezTo>
                  <a:pt x="4205" y="452"/>
                  <a:pt x="4188" y="439"/>
                  <a:pt x="4188" y="425"/>
                </a:cubicBezTo>
                <a:lnTo>
                  <a:pt x="4188" y="255"/>
                </a:lnTo>
                <a:cubicBezTo>
                  <a:pt x="4188" y="238"/>
                  <a:pt x="4205" y="225"/>
                  <a:pt x="4218" y="225"/>
                </a:cubicBezTo>
                <a:close/>
                <a:moveTo>
                  <a:pt x="5859" y="225"/>
                </a:moveTo>
                <a:cubicBezTo>
                  <a:pt x="5872" y="225"/>
                  <a:pt x="5886" y="238"/>
                  <a:pt x="5886" y="255"/>
                </a:cubicBezTo>
                <a:lnTo>
                  <a:pt x="5886" y="425"/>
                </a:lnTo>
                <a:cubicBezTo>
                  <a:pt x="5886" y="439"/>
                  <a:pt x="5872" y="452"/>
                  <a:pt x="5859" y="452"/>
                </a:cubicBezTo>
                <a:lnTo>
                  <a:pt x="5179" y="452"/>
                </a:lnTo>
                <a:cubicBezTo>
                  <a:pt x="5166" y="452"/>
                  <a:pt x="5152" y="439"/>
                  <a:pt x="5152" y="425"/>
                </a:cubicBezTo>
                <a:lnTo>
                  <a:pt x="5152" y="255"/>
                </a:lnTo>
                <a:cubicBezTo>
                  <a:pt x="5152" y="238"/>
                  <a:pt x="5166" y="225"/>
                  <a:pt x="5179" y="225"/>
                </a:cubicBezTo>
                <a:close/>
                <a:moveTo>
                  <a:pt x="6877" y="225"/>
                </a:moveTo>
                <a:cubicBezTo>
                  <a:pt x="6891" y="225"/>
                  <a:pt x="6905" y="238"/>
                  <a:pt x="6905" y="255"/>
                </a:cubicBezTo>
                <a:lnTo>
                  <a:pt x="6905" y="425"/>
                </a:lnTo>
                <a:cubicBezTo>
                  <a:pt x="6905" y="439"/>
                  <a:pt x="6891" y="452"/>
                  <a:pt x="6877" y="452"/>
                </a:cubicBezTo>
                <a:lnTo>
                  <a:pt x="6198" y="452"/>
                </a:lnTo>
                <a:cubicBezTo>
                  <a:pt x="6185" y="452"/>
                  <a:pt x="6171" y="439"/>
                  <a:pt x="6171" y="425"/>
                </a:cubicBezTo>
                <a:lnTo>
                  <a:pt x="6171" y="255"/>
                </a:lnTo>
                <a:cubicBezTo>
                  <a:pt x="6171" y="238"/>
                  <a:pt x="6185" y="225"/>
                  <a:pt x="6198" y="225"/>
                </a:cubicBezTo>
                <a:close/>
                <a:moveTo>
                  <a:pt x="7839" y="225"/>
                </a:moveTo>
                <a:cubicBezTo>
                  <a:pt x="7856" y="225"/>
                  <a:pt x="7869" y="238"/>
                  <a:pt x="7869" y="255"/>
                </a:cubicBezTo>
                <a:lnTo>
                  <a:pt x="7869" y="425"/>
                </a:lnTo>
                <a:cubicBezTo>
                  <a:pt x="7869" y="439"/>
                  <a:pt x="7856" y="452"/>
                  <a:pt x="7839" y="452"/>
                </a:cubicBezTo>
                <a:lnTo>
                  <a:pt x="7159" y="452"/>
                </a:lnTo>
                <a:cubicBezTo>
                  <a:pt x="7146" y="452"/>
                  <a:pt x="7132" y="439"/>
                  <a:pt x="7132" y="425"/>
                </a:cubicBezTo>
                <a:lnTo>
                  <a:pt x="7132" y="255"/>
                </a:lnTo>
                <a:cubicBezTo>
                  <a:pt x="7132" y="238"/>
                  <a:pt x="7146" y="225"/>
                  <a:pt x="7159" y="225"/>
                </a:cubicBezTo>
                <a:close/>
                <a:moveTo>
                  <a:pt x="8803" y="225"/>
                </a:moveTo>
                <a:cubicBezTo>
                  <a:pt x="8817" y="225"/>
                  <a:pt x="8830" y="238"/>
                  <a:pt x="8830" y="255"/>
                </a:cubicBezTo>
                <a:lnTo>
                  <a:pt x="8830" y="425"/>
                </a:lnTo>
                <a:cubicBezTo>
                  <a:pt x="8830" y="439"/>
                  <a:pt x="8817" y="452"/>
                  <a:pt x="8803" y="452"/>
                </a:cubicBezTo>
                <a:lnTo>
                  <a:pt x="8124" y="452"/>
                </a:lnTo>
                <a:cubicBezTo>
                  <a:pt x="8110" y="452"/>
                  <a:pt x="8093" y="439"/>
                  <a:pt x="8093" y="425"/>
                </a:cubicBezTo>
                <a:lnTo>
                  <a:pt x="8093" y="255"/>
                </a:lnTo>
                <a:cubicBezTo>
                  <a:pt x="8093" y="238"/>
                  <a:pt x="8110" y="225"/>
                  <a:pt x="8124" y="225"/>
                </a:cubicBezTo>
                <a:close/>
                <a:moveTo>
                  <a:pt x="1" y="1"/>
                </a:moveTo>
                <a:lnTo>
                  <a:pt x="1" y="6677"/>
                </a:lnTo>
                <a:lnTo>
                  <a:pt x="9000" y="6677"/>
                </a:lnTo>
                <a:lnTo>
                  <a:pt x="9000" y="1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2" name="Google Shape;252;p14"/>
          <p:cNvSpPr/>
          <p:nvPr/>
        </p:nvSpPr>
        <p:spPr>
          <a:xfrm>
            <a:off x="1234425" y="1310063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0"/>
                </a:moveTo>
                <a:lnTo>
                  <a:pt x="1" y="58"/>
                </a:lnTo>
                <a:lnTo>
                  <a:pt x="7248" y="58"/>
                </a:lnTo>
                <a:lnTo>
                  <a:pt x="7248" y="0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3" name="Google Shape;253;p14"/>
          <p:cNvSpPr/>
          <p:nvPr/>
        </p:nvSpPr>
        <p:spPr>
          <a:xfrm>
            <a:off x="1234425" y="1633317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1"/>
                </a:moveTo>
                <a:lnTo>
                  <a:pt x="1" y="58"/>
                </a:lnTo>
                <a:lnTo>
                  <a:pt x="7248" y="58"/>
                </a:lnTo>
                <a:lnTo>
                  <a:pt x="7248" y="1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4" name="Google Shape;254;p14"/>
          <p:cNvSpPr/>
          <p:nvPr/>
        </p:nvSpPr>
        <p:spPr>
          <a:xfrm>
            <a:off x="1234425" y="1957206"/>
            <a:ext cx="6569243" cy="36834"/>
          </a:xfrm>
          <a:custGeom>
            <a:avLst/>
            <a:gdLst/>
            <a:ahLst/>
            <a:cxnLst/>
            <a:rect l="l" t="t" r="r" b="b"/>
            <a:pathLst>
              <a:path w="7248" h="58" extrusionOk="0">
                <a:moveTo>
                  <a:pt x="1" y="0"/>
                </a:moveTo>
                <a:lnTo>
                  <a:pt x="1" y="58"/>
                </a:lnTo>
                <a:lnTo>
                  <a:pt x="7248" y="58"/>
                </a:lnTo>
                <a:lnTo>
                  <a:pt x="7248" y="0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5" name="Google Shape;255;p14"/>
          <p:cNvSpPr/>
          <p:nvPr/>
        </p:nvSpPr>
        <p:spPr>
          <a:xfrm>
            <a:off x="1234425" y="2280460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1"/>
                </a:moveTo>
                <a:lnTo>
                  <a:pt x="1" y="58"/>
                </a:lnTo>
                <a:lnTo>
                  <a:pt x="7248" y="58"/>
                </a:lnTo>
                <a:lnTo>
                  <a:pt x="7248" y="1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6" name="Google Shape;256;p14"/>
          <p:cNvSpPr/>
          <p:nvPr/>
        </p:nvSpPr>
        <p:spPr>
          <a:xfrm>
            <a:off x="1234425" y="2603714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1"/>
                </a:moveTo>
                <a:lnTo>
                  <a:pt x="1" y="59"/>
                </a:lnTo>
                <a:lnTo>
                  <a:pt x="7248" y="59"/>
                </a:lnTo>
                <a:lnTo>
                  <a:pt x="7248" y="1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7" name="Google Shape;257;p14"/>
          <p:cNvSpPr/>
          <p:nvPr/>
        </p:nvSpPr>
        <p:spPr>
          <a:xfrm>
            <a:off x="1234425" y="2927603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0"/>
                </a:moveTo>
                <a:lnTo>
                  <a:pt x="1" y="58"/>
                </a:lnTo>
                <a:lnTo>
                  <a:pt x="7248" y="58"/>
                </a:lnTo>
                <a:lnTo>
                  <a:pt x="7248" y="0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8" name="Google Shape;258;p14"/>
          <p:cNvSpPr/>
          <p:nvPr/>
        </p:nvSpPr>
        <p:spPr>
          <a:xfrm>
            <a:off x="1234425" y="2927603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0"/>
                </a:moveTo>
                <a:lnTo>
                  <a:pt x="1" y="58"/>
                </a:lnTo>
                <a:lnTo>
                  <a:pt x="7248" y="58"/>
                </a:lnTo>
                <a:lnTo>
                  <a:pt x="7248" y="0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9" name="Google Shape;259;p14"/>
          <p:cNvSpPr/>
          <p:nvPr/>
        </p:nvSpPr>
        <p:spPr>
          <a:xfrm>
            <a:off x="1234425" y="3250857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1"/>
                </a:moveTo>
                <a:lnTo>
                  <a:pt x="1" y="58"/>
                </a:lnTo>
                <a:lnTo>
                  <a:pt x="7248" y="58"/>
                </a:lnTo>
                <a:lnTo>
                  <a:pt x="7248" y="1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0" name="Google Shape;260;p14"/>
          <p:cNvSpPr/>
          <p:nvPr/>
        </p:nvSpPr>
        <p:spPr>
          <a:xfrm>
            <a:off x="1234425" y="3574746"/>
            <a:ext cx="6569243" cy="36834"/>
          </a:xfrm>
          <a:custGeom>
            <a:avLst/>
            <a:gdLst/>
            <a:ahLst/>
            <a:cxnLst/>
            <a:rect l="l" t="t" r="r" b="b"/>
            <a:pathLst>
              <a:path w="7248" h="58" extrusionOk="0">
                <a:moveTo>
                  <a:pt x="1" y="0"/>
                </a:moveTo>
                <a:lnTo>
                  <a:pt x="1" y="58"/>
                </a:lnTo>
                <a:lnTo>
                  <a:pt x="7248" y="58"/>
                </a:lnTo>
                <a:lnTo>
                  <a:pt x="7248" y="0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1" name="Google Shape;261;p14"/>
          <p:cNvSpPr/>
          <p:nvPr/>
        </p:nvSpPr>
        <p:spPr>
          <a:xfrm>
            <a:off x="1234425" y="3898000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1"/>
                </a:moveTo>
                <a:lnTo>
                  <a:pt x="1" y="58"/>
                </a:lnTo>
                <a:lnTo>
                  <a:pt x="7248" y="58"/>
                </a:lnTo>
                <a:lnTo>
                  <a:pt x="7248" y="1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2" name="Google Shape;262;p14"/>
          <p:cNvSpPr/>
          <p:nvPr/>
        </p:nvSpPr>
        <p:spPr>
          <a:xfrm>
            <a:off x="1234425" y="4221254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1"/>
                </a:moveTo>
                <a:lnTo>
                  <a:pt x="1" y="59"/>
                </a:lnTo>
                <a:lnTo>
                  <a:pt x="7248" y="59"/>
                </a:lnTo>
                <a:lnTo>
                  <a:pt x="7248" y="1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3" name="Google Shape;263;p14"/>
          <p:cNvSpPr/>
          <p:nvPr/>
        </p:nvSpPr>
        <p:spPr>
          <a:xfrm>
            <a:off x="1234425" y="4545143"/>
            <a:ext cx="6569243" cy="37469"/>
          </a:xfrm>
          <a:custGeom>
            <a:avLst/>
            <a:gdLst/>
            <a:ahLst/>
            <a:cxnLst/>
            <a:rect l="l" t="t" r="r" b="b"/>
            <a:pathLst>
              <a:path w="7248" h="59" extrusionOk="0">
                <a:moveTo>
                  <a:pt x="1" y="0"/>
                </a:moveTo>
                <a:lnTo>
                  <a:pt x="1" y="58"/>
                </a:lnTo>
                <a:lnTo>
                  <a:pt x="7248" y="58"/>
                </a:lnTo>
                <a:lnTo>
                  <a:pt x="7248" y="0"/>
                </a:lnTo>
                <a:close/>
              </a:path>
            </a:pathLst>
          </a:custGeom>
          <a:solidFill>
            <a:srgbClr val="EED2A5">
              <a:alpha val="2277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4" name="Google Shape;264;p14"/>
          <p:cNvSpPr/>
          <p:nvPr/>
        </p:nvSpPr>
        <p:spPr>
          <a:xfrm>
            <a:off x="1855225" y="91489"/>
            <a:ext cx="377725" cy="856521"/>
          </a:xfrm>
          <a:custGeom>
            <a:avLst/>
            <a:gdLst/>
            <a:ahLst/>
            <a:cxnLst/>
            <a:rect l="l" t="t" r="r" b="b"/>
            <a:pathLst>
              <a:path w="1812" h="4109" extrusionOk="0">
                <a:moveTo>
                  <a:pt x="1231" y="1"/>
                </a:moveTo>
                <a:cubicBezTo>
                  <a:pt x="977" y="1"/>
                  <a:pt x="750" y="217"/>
                  <a:pt x="689" y="534"/>
                </a:cubicBezTo>
                <a:lnTo>
                  <a:pt x="527" y="1592"/>
                </a:lnTo>
                <a:lnTo>
                  <a:pt x="527" y="1592"/>
                </a:lnTo>
                <a:lnTo>
                  <a:pt x="704" y="1577"/>
                </a:lnTo>
                <a:lnTo>
                  <a:pt x="866" y="550"/>
                </a:lnTo>
                <a:cubicBezTo>
                  <a:pt x="894" y="344"/>
                  <a:pt x="1047" y="177"/>
                  <a:pt x="1210" y="177"/>
                </a:cubicBezTo>
                <a:cubicBezTo>
                  <a:pt x="1223" y="177"/>
                  <a:pt x="1237" y="178"/>
                  <a:pt x="1250" y="180"/>
                </a:cubicBezTo>
                <a:lnTo>
                  <a:pt x="1331" y="196"/>
                </a:lnTo>
                <a:cubicBezTo>
                  <a:pt x="1408" y="215"/>
                  <a:pt x="1489" y="261"/>
                  <a:pt x="1539" y="357"/>
                </a:cubicBezTo>
                <a:cubicBezTo>
                  <a:pt x="1600" y="454"/>
                  <a:pt x="1635" y="565"/>
                  <a:pt x="1620" y="677"/>
                </a:cubicBezTo>
                <a:lnTo>
                  <a:pt x="1154" y="3500"/>
                </a:lnTo>
                <a:cubicBezTo>
                  <a:pt x="1110" y="3770"/>
                  <a:pt x="941" y="3940"/>
                  <a:pt x="724" y="3940"/>
                </a:cubicBezTo>
                <a:cubicBezTo>
                  <a:pt x="696" y="3940"/>
                  <a:pt x="668" y="3937"/>
                  <a:pt x="639" y="3931"/>
                </a:cubicBezTo>
                <a:cubicBezTo>
                  <a:pt x="369" y="3885"/>
                  <a:pt x="177" y="3627"/>
                  <a:pt x="223" y="3354"/>
                </a:cubicBezTo>
                <a:lnTo>
                  <a:pt x="350" y="2504"/>
                </a:lnTo>
                <a:lnTo>
                  <a:pt x="177" y="2504"/>
                </a:lnTo>
                <a:lnTo>
                  <a:pt x="46" y="3323"/>
                </a:lnTo>
                <a:cubicBezTo>
                  <a:pt x="0" y="3693"/>
                  <a:pt x="239" y="4043"/>
                  <a:pt x="608" y="4093"/>
                </a:cubicBezTo>
                <a:cubicBezTo>
                  <a:pt x="639" y="4108"/>
                  <a:pt x="673" y="4108"/>
                  <a:pt x="704" y="4108"/>
                </a:cubicBezTo>
                <a:cubicBezTo>
                  <a:pt x="1023" y="4108"/>
                  <a:pt x="1266" y="3885"/>
                  <a:pt x="1331" y="3531"/>
                </a:cubicBezTo>
                <a:lnTo>
                  <a:pt x="1777" y="696"/>
                </a:lnTo>
                <a:cubicBezTo>
                  <a:pt x="1812" y="550"/>
                  <a:pt x="1777" y="388"/>
                  <a:pt x="1681" y="261"/>
                </a:cubicBezTo>
                <a:cubicBezTo>
                  <a:pt x="1600" y="134"/>
                  <a:pt x="1489" y="53"/>
                  <a:pt x="1346" y="23"/>
                </a:cubicBezTo>
                <a:lnTo>
                  <a:pt x="1281" y="3"/>
                </a:lnTo>
                <a:cubicBezTo>
                  <a:pt x="1264" y="2"/>
                  <a:pt x="1247" y="1"/>
                  <a:pt x="1231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5" name="Google Shape;265;p14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77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66" name="Google Shape;266;p14"/>
          <p:cNvSpPr txBox="1">
            <a:spLocks noGrp="1"/>
          </p:cNvSpPr>
          <p:nvPr>
            <p:ph type="subTitle" idx="1"/>
          </p:nvPr>
        </p:nvSpPr>
        <p:spPr>
          <a:xfrm>
            <a:off x="1459476" y="2992050"/>
            <a:ext cx="18597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67" name="Google Shape;267;p14"/>
          <p:cNvSpPr txBox="1">
            <a:spLocks noGrp="1"/>
          </p:cNvSpPr>
          <p:nvPr>
            <p:ph type="title" idx="2"/>
          </p:nvPr>
        </p:nvSpPr>
        <p:spPr>
          <a:xfrm>
            <a:off x="1459475" y="2515150"/>
            <a:ext cx="1859700" cy="420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>
                <a:solidFill>
                  <a:schemeClr val="accent4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268" name="Google Shape;268;p14"/>
          <p:cNvSpPr txBox="1">
            <a:spLocks noGrp="1"/>
          </p:cNvSpPr>
          <p:nvPr>
            <p:ph type="subTitle" idx="3"/>
          </p:nvPr>
        </p:nvSpPr>
        <p:spPr>
          <a:xfrm>
            <a:off x="5856981" y="2992050"/>
            <a:ext cx="18597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69" name="Google Shape;269;p14"/>
          <p:cNvSpPr txBox="1">
            <a:spLocks noGrp="1"/>
          </p:cNvSpPr>
          <p:nvPr>
            <p:ph type="title" idx="4"/>
          </p:nvPr>
        </p:nvSpPr>
        <p:spPr>
          <a:xfrm>
            <a:off x="5856976" y="2515150"/>
            <a:ext cx="1859700" cy="420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>
                <a:solidFill>
                  <a:schemeClr val="accent4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270" name="Google Shape;270;p14"/>
          <p:cNvSpPr txBox="1">
            <a:spLocks noGrp="1"/>
          </p:cNvSpPr>
          <p:nvPr>
            <p:ph type="subTitle" idx="5"/>
          </p:nvPr>
        </p:nvSpPr>
        <p:spPr>
          <a:xfrm>
            <a:off x="3658224" y="2992050"/>
            <a:ext cx="18597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71" name="Google Shape;271;p14"/>
          <p:cNvSpPr txBox="1">
            <a:spLocks noGrp="1"/>
          </p:cNvSpPr>
          <p:nvPr>
            <p:ph type="title" idx="6"/>
          </p:nvPr>
        </p:nvSpPr>
        <p:spPr>
          <a:xfrm>
            <a:off x="3658221" y="2515150"/>
            <a:ext cx="1859700" cy="420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>
                <a:solidFill>
                  <a:schemeClr val="accent4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six columns ">
  <p:cSld name="CUSTOM_1_1">
    <p:spTree>
      <p:nvGrpSpPr>
        <p:cNvPr id="1" name="Shape 2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3" name="Google Shape;283;p16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284" name="Google Shape;284;p1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285" name="Google Shape;285;p16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286" name="Google Shape;286;p16"/>
          <p:cNvSpPr/>
          <p:nvPr/>
        </p:nvSpPr>
        <p:spPr>
          <a:xfrm>
            <a:off x="802217" y="364750"/>
            <a:ext cx="7979700" cy="44166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7" name="Google Shape;287;p16"/>
          <p:cNvSpPr/>
          <p:nvPr/>
        </p:nvSpPr>
        <p:spPr>
          <a:xfrm>
            <a:off x="361950" y="361950"/>
            <a:ext cx="3912750" cy="4416592"/>
          </a:xfrm>
          <a:custGeom>
            <a:avLst/>
            <a:gdLst/>
            <a:ahLst/>
            <a:cxnLst/>
            <a:rect l="l" t="t" r="r" b="b"/>
            <a:pathLst>
              <a:path w="9000" h="10868" extrusionOk="0">
                <a:moveTo>
                  <a:pt x="622" y="483"/>
                </a:moveTo>
                <a:cubicBezTo>
                  <a:pt x="738" y="483"/>
                  <a:pt x="822" y="568"/>
                  <a:pt x="822" y="680"/>
                </a:cubicBezTo>
                <a:cubicBezTo>
                  <a:pt x="822" y="778"/>
                  <a:pt x="738" y="863"/>
                  <a:pt x="622" y="863"/>
                </a:cubicBezTo>
                <a:cubicBezTo>
                  <a:pt x="524" y="863"/>
                  <a:pt x="439" y="778"/>
                  <a:pt x="439" y="680"/>
                </a:cubicBezTo>
                <a:cubicBezTo>
                  <a:pt x="439" y="568"/>
                  <a:pt x="524" y="483"/>
                  <a:pt x="622" y="483"/>
                </a:cubicBezTo>
                <a:close/>
                <a:moveTo>
                  <a:pt x="622" y="1220"/>
                </a:moveTo>
                <a:cubicBezTo>
                  <a:pt x="738" y="1220"/>
                  <a:pt x="822" y="1305"/>
                  <a:pt x="822" y="1417"/>
                </a:cubicBezTo>
                <a:cubicBezTo>
                  <a:pt x="822" y="1515"/>
                  <a:pt x="738" y="1614"/>
                  <a:pt x="622" y="1614"/>
                </a:cubicBezTo>
                <a:cubicBezTo>
                  <a:pt x="524" y="1614"/>
                  <a:pt x="439" y="1515"/>
                  <a:pt x="439" y="1417"/>
                </a:cubicBezTo>
                <a:cubicBezTo>
                  <a:pt x="439" y="1305"/>
                  <a:pt x="524" y="1220"/>
                  <a:pt x="622" y="1220"/>
                </a:cubicBezTo>
                <a:close/>
                <a:moveTo>
                  <a:pt x="622" y="1953"/>
                </a:moveTo>
                <a:cubicBezTo>
                  <a:pt x="738" y="1953"/>
                  <a:pt x="822" y="2038"/>
                  <a:pt x="822" y="2154"/>
                </a:cubicBezTo>
                <a:cubicBezTo>
                  <a:pt x="822" y="2266"/>
                  <a:pt x="738" y="2351"/>
                  <a:pt x="622" y="2351"/>
                </a:cubicBezTo>
                <a:cubicBezTo>
                  <a:pt x="524" y="2351"/>
                  <a:pt x="439" y="2266"/>
                  <a:pt x="439" y="2154"/>
                </a:cubicBezTo>
                <a:cubicBezTo>
                  <a:pt x="439" y="2038"/>
                  <a:pt x="524" y="1953"/>
                  <a:pt x="622" y="1953"/>
                </a:cubicBezTo>
                <a:close/>
                <a:moveTo>
                  <a:pt x="622" y="2690"/>
                </a:moveTo>
                <a:cubicBezTo>
                  <a:pt x="738" y="2690"/>
                  <a:pt x="822" y="2775"/>
                  <a:pt x="822" y="2887"/>
                </a:cubicBezTo>
                <a:cubicBezTo>
                  <a:pt x="822" y="3003"/>
                  <a:pt x="738" y="3088"/>
                  <a:pt x="622" y="3088"/>
                </a:cubicBezTo>
                <a:cubicBezTo>
                  <a:pt x="524" y="3088"/>
                  <a:pt x="439" y="3003"/>
                  <a:pt x="439" y="2887"/>
                </a:cubicBezTo>
                <a:cubicBezTo>
                  <a:pt x="439" y="2775"/>
                  <a:pt x="524" y="2690"/>
                  <a:pt x="622" y="2690"/>
                </a:cubicBezTo>
                <a:close/>
                <a:moveTo>
                  <a:pt x="622" y="3427"/>
                </a:moveTo>
                <a:cubicBezTo>
                  <a:pt x="738" y="3427"/>
                  <a:pt x="822" y="3512"/>
                  <a:pt x="822" y="3611"/>
                </a:cubicBezTo>
                <a:lnTo>
                  <a:pt x="822" y="3624"/>
                </a:lnTo>
                <a:lnTo>
                  <a:pt x="822" y="3638"/>
                </a:lnTo>
                <a:cubicBezTo>
                  <a:pt x="822" y="3736"/>
                  <a:pt x="738" y="3821"/>
                  <a:pt x="622" y="3821"/>
                </a:cubicBezTo>
                <a:cubicBezTo>
                  <a:pt x="524" y="3821"/>
                  <a:pt x="439" y="3736"/>
                  <a:pt x="439" y="3638"/>
                </a:cubicBezTo>
                <a:lnTo>
                  <a:pt x="439" y="3624"/>
                </a:lnTo>
                <a:lnTo>
                  <a:pt x="439" y="3611"/>
                </a:lnTo>
                <a:cubicBezTo>
                  <a:pt x="439" y="3512"/>
                  <a:pt x="524" y="3427"/>
                  <a:pt x="622" y="3427"/>
                </a:cubicBezTo>
                <a:close/>
                <a:moveTo>
                  <a:pt x="622" y="4161"/>
                </a:moveTo>
                <a:cubicBezTo>
                  <a:pt x="738" y="4161"/>
                  <a:pt x="822" y="4246"/>
                  <a:pt x="822" y="4361"/>
                </a:cubicBezTo>
                <a:cubicBezTo>
                  <a:pt x="822" y="4473"/>
                  <a:pt x="738" y="4558"/>
                  <a:pt x="622" y="4558"/>
                </a:cubicBezTo>
                <a:cubicBezTo>
                  <a:pt x="524" y="4558"/>
                  <a:pt x="439" y="4473"/>
                  <a:pt x="439" y="4361"/>
                </a:cubicBezTo>
                <a:cubicBezTo>
                  <a:pt x="439" y="4246"/>
                  <a:pt x="524" y="4161"/>
                  <a:pt x="622" y="4161"/>
                </a:cubicBezTo>
                <a:close/>
                <a:moveTo>
                  <a:pt x="622" y="4898"/>
                </a:moveTo>
                <a:cubicBezTo>
                  <a:pt x="738" y="4898"/>
                  <a:pt x="822" y="4983"/>
                  <a:pt x="822" y="5081"/>
                </a:cubicBezTo>
                <a:lnTo>
                  <a:pt x="822" y="5095"/>
                </a:lnTo>
                <a:lnTo>
                  <a:pt x="822" y="5108"/>
                </a:lnTo>
                <a:cubicBezTo>
                  <a:pt x="822" y="5210"/>
                  <a:pt x="738" y="5295"/>
                  <a:pt x="622" y="5295"/>
                </a:cubicBezTo>
                <a:cubicBezTo>
                  <a:pt x="524" y="5295"/>
                  <a:pt x="439" y="5210"/>
                  <a:pt x="439" y="5108"/>
                </a:cubicBezTo>
                <a:lnTo>
                  <a:pt x="439" y="5095"/>
                </a:lnTo>
                <a:lnTo>
                  <a:pt x="439" y="5081"/>
                </a:lnTo>
                <a:cubicBezTo>
                  <a:pt x="439" y="4983"/>
                  <a:pt x="524" y="4898"/>
                  <a:pt x="622" y="4898"/>
                </a:cubicBezTo>
                <a:close/>
                <a:moveTo>
                  <a:pt x="622" y="5635"/>
                </a:moveTo>
                <a:cubicBezTo>
                  <a:pt x="738" y="5635"/>
                  <a:pt x="822" y="5720"/>
                  <a:pt x="822" y="5832"/>
                </a:cubicBezTo>
                <a:cubicBezTo>
                  <a:pt x="822" y="5944"/>
                  <a:pt x="738" y="6029"/>
                  <a:pt x="622" y="6029"/>
                </a:cubicBezTo>
                <a:cubicBezTo>
                  <a:pt x="524" y="6029"/>
                  <a:pt x="439" y="5944"/>
                  <a:pt x="439" y="5832"/>
                </a:cubicBezTo>
                <a:cubicBezTo>
                  <a:pt x="439" y="5720"/>
                  <a:pt x="524" y="5635"/>
                  <a:pt x="622" y="5635"/>
                </a:cubicBezTo>
                <a:close/>
                <a:moveTo>
                  <a:pt x="622" y="6368"/>
                </a:moveTo>
                <a:cubicBezTo>
                  <a:pt x="738" y="6368"/>
                  <a:pt x="822" y="6453"/>
                  <a:pt x="822" y="6569"/>
                </a:cubicBezTo>
                <a:cubicBezTo>
                  <a:pt x="822" y="6681"/>
                  <a:pt x="738" y="6765"/>
                  <a:pt x="622" y="6765"/>
                </a:cubicBezTo>
                <a:cubicBezTo>
                  <a:pt x="524" y="6765"/>
                  <a:pt x="439" y="6681"/>
                  <a:pt x="439" y="6569"/>
                </a:cubicBezTo>
                <a:cubicBezTo>
                  <a:pt x="439" y="6453"/>
                  <a:pt x="524" y="6368"/>
                  <a:pt x="622" y="6368"/>
                </a:cubicBezTo>
                <a:close/>
                <a:moveTo>
                  <a:pt x="622" y="7105"/>
                </a:moveTo>
                <a:cubicBezTo>
                  <a:pt x="738" y="7105"/>
                  <a:pt x="822" y="7190"/>
                  <a:pt x="822" y="7302"/>
                </a:cubicBezTo>
                <a:lnTo>
                  <a:pt x="822" y="7316"/>
                </a:lnTo>
                <a:cubicBezTo>
                  <a:pt x="822" y="7418"/>
                  <a:pt x="738" y="7502"/>
                  <a:pt x="622" y="7502"/>
                </a:cubicBezTo>
                <a:cubicBezTo>
                  <a:pt x="524" y="7502"/>
                  <a:pt x="439" y="7418"/>
                  <a:pt x="439" y="7316"/>
                </a:cubicBezTo>
                <a:lnTo>
                  <a:pt x="439" y="7302"/>
                </a:lnTo>
                <a:cubicBezTo>
                  <a:pt x="439" y="7190"/>
                  <a:pt x="524" y="7105"/>
                  <a:pt x="622" y="7105"/>
                </a:cubicBezTo>
                <a:close/>
                <a:moveTo>
                  <a:pt x="622" y="7856"/>
                </a:moveTo>
                <a:cubicBezTo>
                  <a:pt x="738" y="7856"/>
                  <a:pt x="822" y="7940"/>
                  <a:pt x="822" y="8039"/>
                </a:cubicBezTo>
                <a:lnTo>
                  <a:pt x="822" y="8053"/>
                </a:lnTo>
                <a:cubicBezTo>
                  <a:pt x="822" y="8151"/>
                  <a:pt x="738" y="8250"/>
                  <a:pt x="622" y="8250"/>
                </a:cubicBezTo>
                <a:cubicBezTo>
                  <a:pt x="524" y="8250"/>
                  <a:pt x="439" y="8151"/>
                  <a:pt x="439" y="8053"/>
                </a:cubicBezTo>
                <a:lnTo>
                  <a:pt x="439" y="8039"/>
                </a:lnTo>
                <a:cubicBezTo>
                  <a:pt x="439" y="7940"/>
                  <a:pt x="524" y="7856"/>
                  <a:pt x="622" y="7856"/>
                </a:cubicBezTo>
                <a:close/>
                <a:moveTo>
                  <a:pt x="622" y="8589"/>
                </a:moveTo>
                <a:cubicBezTo>
                  <a:pt x="738" y="8589"/>
                  <a:pt x="822" y="8674"/>
                  <a:pt x="822" y="8789"/>
                </a:cubicBezTo>
                <a:cubicBezTo>
                  <a:pt x="822" y="8902"/>
                  <a:pt x="738" y="8986"/>
                  <a:pt x="622" y="8986"/>
                </a:cubicBezTo>
                <a:cubicBezTo>
                  <a:pt x="524" y="8986"/>
                  <a:pt x="439" y="8902"/>
                  <a:pt x="439" y="8789"/>
                </a:cubicBezTo>
                <a:cubicBezTo>
                  <a:pt x="439" y="8674"/>
                  <a:pt x="524" y="8589"/>
                  <a:pt x="622" y="8589"/>
                </a:cubicBezTo>
                <a:close/>
                <a:moveTo>
                  <a:pt x="622" y="9326"/>
                </a:moveTo>
                <a:cubicBezTo>
                  <a:pt x="738" y="9326"/>
                  <a:pt x="822" y="9411"/>
                  <a:pt x="822" y="9523"/>
                </a:cubicBezTo>
                <a:cubicBezTo>
                  <a:pt x="822" y="9625"/>
                  <a:pt x="738" y="9723"/>
                  <a:pt x="622" y="9723"/>
                </a:cubicBezTo>
                <a:cubicBezTo>
                  <a:pt x="524" y="9723"/>
                  <a:pt x="439" y="9625"/>
                  <a:pt x="439" y="9523"/>
                </a:cubicBezTo>
                <a:cubicBezTo>
                  <a:pt x="439" y="9411"/>
                  <a:pt x="524" y="9326"/>
                  <a:pt x="622" y="9326"/>
                </a:cubicBezTo>
                <a:close/>
                <a:moveTo>
                  <a:pt x="622" y="10063"/>
                </a:moveTo>
                <a:cubicBezTo>
                  <a:pt x="738" y="10063"/>
                  <a:pt x="822" y="10148"/>
                  <a:pt x="822" y="10260"/>
                </a:cubicBezTo>
                <a:cubicBezTo>
                  <a:pt x="822" y="10372"/>
                  <a:pt x="738" y="10457"/>
                  <a:pt x="622" y="10457"/>
                </a:cubicBezTo>
                <a:cubicBezTo>
                  <a:pt x="524" y="10457"/>
                  <a:pt x="439" y="10372"/>
                  <a:pt x="439" y="10260"/>
                </a:cubicBezTo>
                <a:cubicBezTo>
                  <a:pt x="439" y="10148"/>
                  <a:pt x="524" y="10063"/>
                  <a:pt x="622" y="10063"/>
                </a:cubicBezTo>
                <a:close/>
                <a:moveTo>
                  <a:pt x="1" y="1"/>
                </a:moveTo>
                <a:lnTo>
                  <a:pt x="1" y="10868"/>
                </a:lnTo>
                <a:lnTo>
                  <a:pt x="9000" y="10868"/>
                </a:lnTo>
                <a:lnTo>
                  <a:pt x="9000" y="1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8" name="Google Shape;288;p16"/>
          <p:cNvSpPr/>
          <p:nvPr/>
        </p:nvSpPr>
        <p:spPr>
          <a:xfrm>
            <a:off x="756268" y="361950"/>
            <a:ext cx="23911" cy="4416592"/>
          </a:xfrm>
          <a:custGeom>
            <a:avLst/>
            <a:gdLst/>
            <a:ahLst/>
            <a:cxnLst/>
            <a:rect l="l" t="t" r="r" b="b"/>
            <a:pathLst>
              <a:path w="55" h="10868" extrusionOk="0">
                <a:moveTo>
                  <a:pt x="0" y="1"/>
                </a:moveTo>
                <a:lnTo>
                  <a:pt x="0" y="10868"/>
                </a:lnTo>
                <a:lnTo>
                  <a:pt x="55" y="10868"/>
                </a:lnTo>
                <a:lnTo>
                  <a:pt x="55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9" name="Google Shape;289;p16"/>
          <p:cNvSpPr/>
          <p:nvPr/>
        </p:nvSpPr>
        <p:spPr>
          <a:xfrm>
            <a:off x="952341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9" y="10868"/>
                </a:lnTo>
                <a:lnTo>
                  <a:pt x="59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0" name="Google Shape;290;p16"/>
          <p:cNvSpPr/>
          <p:nvPr/>
        </p:nvSpPr>
        <p:spPr>
          <a:xfrm>
            <a:off x="1199279" y="361950"/>
            <a:ext cx="23911" cy="4416592"/>
          </a:xfrm>
          <a:custGeom>
            <a:avLst/>
            <a:gdLst/>
            <a:ahLst/>
            <a:cxnLst/>
            <a:rect l="l" t="t" r="r" b="b"/>
            <a:pathLst>
              <a:path w="55" h="10868" extrusionOk="0">
                <a:moveTo>
                  <a:pt x="0" y="1"/>
                </a:moveTo>
                <a:lnTo>
                  <a:pt x="0" y="10868"/>
                </a:lnTo>
                <a:lnTo>
                  <a:pt x="54" y="10868"/>
                </a:lnTo>
                <a:lnTo>
                  <a:pt x="54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1" name="Google Shape;291;p16"/>
          <p:cNvSpPr/>
          <p:nvPr/>
        </p:nvSpPr>
        <p:spPr>
          <a:xfrm>
            <a:off x="1395351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9" y="10868"/>
                </a:lnTo>
                <a:lnTo>
                  <a:pt x="59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2" name="Google Shape;292;p16"/>
          <p:cNvSpPr/>
          <p:nvPr/>
        </p:nvSpPr>
        <p:spPr>
          <a:xfrm>
            <a:off x="1591858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3" name="Google Shape;293;p16"/>
          <p:cNvSpPr/>
          <p:nvPr/>
        </p:nvSpPr>
        <p:spPr>
          <a:xfrm>
            <a:off x="1789670" y="361950"/>
            <a:ext cx="23911" cy="4416592"/>
          </a:xfrm>
          <a:custGeom>
            <a:avLst/>
            <a:gdLst/>
            <a:ahLst/>
            <a:cxnLst/>
            <a:rect l="l" t="t" r="r" b="b"/>
            <a:pathLst>
              <a:path w="55" h="10868" extrusionOk="0">
                <a:moveTo>
                  <a:pt x="1" y="1"/>
                </a:moveTo>
                <a:lnTo>
                  <a:pt x="1" y="10868"/>
                </a:lnTo>
                <a:lnTo>
                  <a:pt x="55" y="10868"/>
                </a:lnTo>
                <a:lnTo>
                  <a:pt x="55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4" name="Google Shape;294;p16"/>
          <p:cNvSpPr/>
          <p:nvPr/>
        </p:nvSpPr>
        <p:spPr>
          <a:xfrm>
            <a:off x="1986177" y="361950"/>
            <a:ext cx="25215" cy="4416592"/>
          </a:xfrm>
          <a:custGeom>
            <a:avLst/>
            <a:gdLst/>
            <a:ahLst/>
            <a:cxnLst/>
            <a:rect l="l" t="t" r="r" b="b"/>
            <a:pathLst>
              <a:path w="58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5" name="Google Shape;295;p16"/>
          <p:cNvSpPr/>
          <p:nvPr/>
        </p:nvSpPr>
        <p:spPr>
          <a:xfrm>
            <a:off x="2207464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6" name="Google Shape;296;p16"/>
          <p:cNvSpPr/>
          <p:nvPr/>
        </p:nvSpPr>
        <p:spPr>
          <a:xfrm>
            <a:off x="2428752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9" y="10868"/>
                </a:lnTo>
                <a:lnTo>
                  <a:pt x="59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7" name="Google Shape;297;p16"/>
          <p:cNvSpPr/>
          <p:nvPr/>
        </p:nvSpPr>
        <p:spPr>
          <a:xfrm>
            <a:off x="2625259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8" name="Google Shape;298;p16"/>
          <p:cNvSpPr/>
          <p:nvPr/>
        </p:nvSpPr>
        <p:spPr>
          <a:xfrm>
            <a:off x="2823071" y="361950"/>
            <a:ext cx="24346" cy="4416592"/>
          </a:xfrm>
          <a:custGeom>
            <a:avLst/>
            <a:gdLst/>
            <a:ahLst/>
            <a:cxnLst/>
            <a:rect l="l" t="t" r="r" b="b"/>
            <a:pathLst>
              <a:path w="56" h="10868" extrusionOk="0">
                <a:moveTo>
                  <a:pt x="1" y="1"/>
                </a:moveTo>
                <a:lnTo>
                  <a:pt x="1" y="10868"/>
                </a:lnTo>
                <a:lnTo>
                  <a:pt x="55" y="10868"/>
                </a:lnTo>
                <a:lnTo>
                  <a:pt x="55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9" name="Google Shape;299;p16"/>
          <p:cNvSpPr/>
          <p:nvPr/>
        </p:nvSpPr>
        <p:spPr>
          <a:xfrm>
            <a:off x="3019578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0" name="Google Shape;300;p16"/>
          <p:cNvSpPr/>
          <p:nvPr/>
        </p:nvSpPr>
        <p:spPr>
          <a:xfrm>
            <a:off x="3216085" y="361950"/>
            <a:ext cx="25215" cy="4416592"/>
          </a:xfrm>
          <a:custGeom>
            <a:avLst/>
            <a:gdLst/>
            <a:ahLst/>
            <a:cxnLst/>
            <a:rect l="l" t="t" r="r" b="b"/>
            <a:pathLst>
              <a:path w="58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1" name="Google Shape;301;p16"/>
          <p:cNvSpPr/>
          <p:nvPr/>
        </p:nvSpPr>
        <p:spPr>
          <a:xfrm>
            <a:off x="3437373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2" name="Google Shape;302;p16"/>
          <p:cNvSpPr/>
          <p:nvPr/>
        </p:nvSpPr>
        <p:spPr>
          <a:xfrm>
            <a:off x="3658661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9" y="10868"/>
                </a:lnTo>
                <a:lnTo>
                  <a:pt x="59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3" name="Google Shape;303;p16"/>
          <p:cNvSpPr/>
          <p:nvPr/>
        </p:nvSpPr>
        <p:spPr>
          <a:xfrm>
            <a:off x="3856472" y="361950"/>
            <a:ext cx="24346" cy="4416592"/>
          </a:xfrm>
          <a:custGeom>
            <a:avLst/>
            <a:gdLst/>
            <a:ahLst/>
            <a:cxnLst/>
            <a:rect l="l" t="t" r="r" b="b"/>
            <a:pathLst>
              <a:path w="56" h="10868" extrusionOk="0">
                <a:moveTo>
                  <a:pt x="1" y="1"/>
                </a:moveTo>
                <a:lnTo>
                  <a:pt x="1" y="10868"/>
                </a:lnTo>
                <a:lnTo>
                  <a:pt x="55" y="10868"/>
                </a:lnTo>
                <a:lnTo>
                  <a:pt x="55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4" name="Google Shape;304;p16"/>
          <p:cNvSpPr/>
          <p:nvPr/>
        </p:nvSpPr>
        <p:spPr>
          <a:xfrm>
            <a:off x="4052979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5" name="Google Shape;305;p16"/>
          <p:cNvSpPr/>
          <p:nvPr/>
        </p:nvSpPr>
        <p:spPr>
          <a:xfrm>
            <a:off x="4249486" y="361950"/>
            <a:ext cx="25215" cy="4416592"/>
          </a:xfrm>
          <a:custGeom>
            <a:avLst/>
            <a:gdLst/>
            <a:ahLst/>
            <a:cxnLst/>
            <a:rect l="l" t="t" r="r" b="b"/>
            <a:pathLst>
              <a:path w="58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6" name="Google Shape;306;p16"/>
          <p:cNvSpPr/>
          <p:nvPr/>
        </p:nvSpPr>
        <p:spPr>
          <a:xfrm>
            <a:off x="779745" y="385520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7" name="Google Shape;307;p16"/>
          <p:cNvSpPr/>
          <p:nvPr/>
        </p:nvSpPr>
        <p:spPr>
          <a:xfrm>
            <a:off x="779745" y="592371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8" name="Google Shape;308;p16"/>
          <p:cNvSpPr/>
          <p:nvPr/>
        </p:nvSpPr>
        <p:spPr>
          <a:xfrm>
            <a:off x="779745" y="776057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9" name="Google Shape;309;p16"/>
          <p:cNvSpPr/>
          <p:nvPr/>
        </p:nvSpPr>
        <p:spPr>
          <a:xfrm>
            <a:off x="779745" y="982907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0" name="Google Shape;310;p16"/>
          <p:cNvSpPr/>
          <p:nvPr/>
        </p:nvSpPr>
        <p:spPr>
          <a:xfrm>
            <a:off x="779745" y="1167813"/>
            <a:ext cx="3470175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1" name="Google Shape;311;p16"/>
          <p:cNvSpPr/>
          <p:nvPr/>
        </p:nvSpPr>
        <p:spPr>
          <a:xfrm>
            <a:off x="779745" y="1351499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2" name="Google Shape;312;p16"/>
          <p:cNvSpPr/>
          <p:nvPr/>
        </p:nvSpPr>
        <p:spPr>
          <a:xfrm>
            <a:off x="779745" y="1535185"/>
            <a:ext cx="3470175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3" name="Google Shape;313;p16"/>
          <p:cNvSpPr/>
          <p:nvPr/>
        </p:nvSpPr>
        <p:spPr>
          <a:xfrm>
            <a:off x="779745" y="1742036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4" name="Google Shape;314;p16"/>
          <p:cNvSpPr/>
          <p:nvPr/>
        </p:nvSpPr>
        <p:spPr>
          <a:xfrm>
            <a:off x="779745" y="1926941"/>
            <a:ext cx="3470175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5" name="Google Shape;315;p16"/>
          <p:cNvSpPr/>
          <p:nvPr/>
        </p:nvSpPr>
        <p:spPr>
          <a:xfrm>
            <a:off x="779745" y="2110628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6" name="Google Shape;316;p16"/>
          <p:cNvSpPr/>
          <p:nvPr/>
        </p:nvSpPr>
        <p:spPr>
          <a:xfrm>
            <a:off x="779745" y="2317478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7" name="Google Shape;317;p16"/>
          <p:cNvSpPr/>
          <p:nvPr/>
        </p:nvSpPr>
        <p:spPr>
          <a:xfrm>
            <a:off x="779745" y="2501164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8" name="Google Shape;318;p16"/>
          <p:cNvSpPr/>
          <p:nvPr/>
        </p:nvSpPr>
        <p:spPr>
          <a:xfrm>
            <a:off x="779745" y="2708015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9" name="Google Shape;319;p16"/>
          <p:cNvSpPr/>
          <p:nvPr/>
        </p:nvSpPr>
        <p:spPr>
          <a:xfrm>
            <a:off x="779745" y="2892920"/>
            <a:ext cx="3470175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0" name="Google Shape;320;p16"/>
          <p:cNvSpPr/>
          <p:nvPr/>
        </p:nvSpPr>
        <p:spPr>
          <a:xfrm>
            <a:off x="779745" y="3076606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1" name="Google Shape;321;p16"/>
          <p:cNvSpPr/>
          <p:nvPr/>
        </p:nvSpPr>
        <p:spPr>
          <a:xfrm>
            <a:off x="779745" y="3260293"/>
            <a:ext cx="3470175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2" name="Google Shape;322;p16"/>
          <p:cNvSpPr/>
          <p:nvPr/>
        </p:nvSpPr>
        <p:spPr>
          <a:xfrm>
            <a:off x="779745" y="3467143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3" name="Google Shape;323;p16"/>
          <p:cNvSpPr/>
          <p:nvPr/>
        </p:nvSpPr>
        <p:spPr>
          <a:xfrm>
            <a:off x="779745" y="3674400"/>
            <a:ext cx="3470175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4" name="Google Shape;324;p16"/>
          <p:cNvSpPr/>
          <p:nvPr/>
        </p:nvSpPr>
        <p:spPr>
          <a:xfrm>
            <a:off x="779745" y="3859305"/>
            <a:ext cx="3470175" cy="22351"/>
          </a:xfrm>
          <a:custGeom>
            <a:avLst/>
            <a:gdLst/>
            <a:ahLst/>
            <a:cxnLst/>
            <a:rect l="l" t="t" r="r" b="b"/>
            <a:pathLst>
              <a:path w="7982" h="55" extrusionOk="0">
                <a:moveTo>
                  <a:pt x="1" y="0"/>
                </a:moveTo>
                <a:lnTo>
                  <a:pt x="1" y="54"/>
                </a:lnTo>
                <a:lnTo>
                  <a:pt x="7981" y="54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5" name="Google Shape;325;p16"/>
          <p:cNvSpPr/>
          <p:nvPr/>
        </p:nvSpPr>
        <p:spPr>
          <a:xfrm>
            <a:off x="779745" y="4042585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6" name="Google Shape;326;p16"/>
          <p:cNvSpPr/>
          <p:nvPr/>
        </p:nvSpPr>
        <p:spPr>
          <a:xfrm>
            <a:off x="779745" y="4249842"/>
            <a:ext cx="3470175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7" name="Google Shape;327;p16"/>
          <p:cNvSpPr/>
          <p:nvPr/>
        </p:nvSpPr>
        <p:spPr>
          <a:xfrm>
            <a:off x="779745" y="4433122"/>
            <a:ext cx="3470175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8" name="Google Shape;328;p16"/>
          <p:cNvSpPr/>
          <p:nvPr/>
        </p:nvSpPr>
        <p:spPr>
          <a:xfrm>
            <a:off x="779745" y="4640378"/>
            <a:ext cx="3470175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9" name="Google Shape;329;p16"/>
          <p:cNvSpPr/>
          <p:nvPr/>
        </p:nvSpPr>
        <p:spPr>
          <a:xfrm>
            <a:off x="7647694" y="361950"/>
            <a:ext cx="23911" cy="4416592"/>
          </a:xfrm>
          <a:custGeom>
            <a:avLst/>
            <a:gdLst/>
            <a:ahLst/>
            <a:cxnLst/>
            <a:rect l="l" t="t" r="r" b="b"/>
            <a:pathLst>
              <a:path w="55" h="10868" extrusionOk="0">
                <a:moveTo>
                  <a:pt x="0" y="1"/>
                </a:moveTo>
                <a:lnTo>
                  <a:pt x="0" y="10868"/>
                </a:lnTo>
                <a:lnTo>
                  <a:pt x="54" y="10868"/>
                </a:lnTo>
                <a:lnTo>
                  <a:pt x="54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0" name="Google Shape;330;p16"/>
          <p:cNvSpPr/>
          <p:nvPr/>
        </p:nvSpPr>
        <p:spPr>
          <a:xfrm>
            <a:off x="7843766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9" y="10868"/>
                </a:lnTo>
                <a:lnTo>
                  <a:pt x="59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1" name="Google Shape;331;p16"/>
          <p:cNvSpPr/>
          <p:nvPr/>
        </p:nvSpPr>
        <p:spPr>
          <a:xfrm>
            <a:off x="8040273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2" name="Google Shape;332;p16"/>
          <p:cNvSpPr/>
          <p:nvPr/>
        </p:nvSpPr>
        <p:spPr>
          <a:xfrm>
            <a:off x="8238084" y="361950"/>
            <a:ext cx="23911" cy="4416592"/>
          </a:xfrm>
          <a:custGeom>
            <a:avLst/>
            <a:gdLst/>
            <a:ahLst/>
            <a:cxnLst/>
            <a:rect l="l" t="t" r="r" b="b"/>
            <a:pathLst>
              <a:path w="55" h="10868" extrusionOk="0">
                <a:moveTo>
                  <a:pt x="1" y="1"/>
                </a:moveTo>
                <a:lnTo>
                  <a:pt x="1" y="10868"/>
                </a:lnTo>
                <a:lnTo>
                  <a:pt x="55" y="10868"/>
                </a:lnTo>
                <a:lnTo>
                  <a:pt x="55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3" name="Google Shape;333;p16"/>
          <p:cNvSpPr/>
          <p:nvPr/>
        </p:nvSpPr>
        <p:spPr>
          <a:xfrm>
            <a:off x="8434592" y="361950"/>
            <a:ext cx="25215" cy="4416592"/>
          </a:xfrm>
          <a:custGeom>
            <a:avLst/>
            <a:gdLst/>
            <a:ahLst/>
            <a:cxnLst/>
            <a:rect l="l" t="t" r="r" b="b"/>
            <a:pathLst>
              <a:path w="58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4" name="Google Shape;334;p16"/>
          <p:cNvSpPr/>
          <p:nvPr/>
        </p:nvSpPr>
        <p:spPr>
          <a:xfrm>
            <a:off x="8655879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5" name="Google Shape;335;p16"/>
          <p:cNvSpPr/>
          <p:nvPr/>
        </p:nvSpPr>
        <p:spPr>
          <a:xfrm>
            <a:off x="7499716" y="385525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6" name="Google Shape;336;p16"/>
          <p:cNvSpPr/>
          <p:nvPr/>
        </p:nvSpPr>
        <p:spPr>
          <a:xfrm>
            <a:off x="7499716" y="592375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7" name="Google Shape;337;p16"/>
          <p:cNvSpPr/>
          <p:nvPr/>
        </p:nvSpPr>
        <p:spPr>
          <a:xfrm>
            <a:off x="7499716" y="776062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8" name="Google Shape;338;p16"/>
          <p:cNvSpPr/>
          <p:nvPr/>
        </p:nvSpPr>
        <p:spPr>
          <a:xfrm>
            <a:off x="7499716" y="982912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9" name="Google Shape;339;p16"/>
          <p:cNvSpPr/>
          <p:nvPr/>
        </p:nvSpPr>
        <p:spPr>
          <a:xfrm>
            <a:off x="7499716" y="1167817"/>
            <a:ext cx="1282328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0" name="Google Shape;340;p16"/>
          <p:cNvSpPr/>
          <p:nvPr/>
        </p:nvSpPr>
        <p:spPr>
          <a:xfrm>
            <a:off x="7499716" y="1351503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1" name="Google Shape;341;p16"/>
          <p:cNvSpPr/>
          <p:nvPr/>
        </p:nvSpPr>
        <p:spPr>
          <a:xfrm>
            <a:off x="7499716" y="1535189"/>
            <a:ext cx="1282328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2" name="Google Shape;342;p16"/>
          <p:cNvSpPr/>
          <p:nvPr/>
        </p:nvSpPr>
        <p:spPr>
          <a:xfrm>
            <a:off x="7499716" y="1742040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3" name="Google Shape;343;p16"/>
          <p:cNvSpPr/>
          <p:nvPr/>
        </p:nvSpPr>
        <p:spPr>
          <a:xfrm>
            <a:off x="7499716" y="1926945"/>
            <a:ext cx="1282328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4" name="Google Shape;344;p16"/>
          <p:cNvSpPr/>
          <p:nvPr/>
        </p:nvSpPr>
        <p:spPr>
          <a:xfrm>
            <a:off x="7499716" y="2110631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5" name="Google Shape;345;p16"/>
          <p:cNvSpPr/>
          <p:nvPr/>
        </p:nvSpPr>
        <p:spPr>
          <a:xfrm>
            <a:off x="7499716" y="2317481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6" name="Google Shape;346;p16"/>
          <p:cNvSpPr/>
          <p:nvPr/>
        </p:nvSpPr>
        <p:spPr>
          <a:xfrm>
            <a:off x="7499716" y="2501167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7" name="Google Shape;347;p16"/>
          <p:cNvSpPr/>
          <p:nvPr/>
        </p:nvSpPr>
        <p:spPr>
          <a:xfrm>
            <a:off x="7499716" y="2708017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8" name="Google Shape;348;p16"/>
          <p:cNvSpPr/>
          <p:nvPr/>
        </p:nvSpPr>
        <p:spPr>
          <a:xfrm>
            <a:off x="7499716" y="2892923"/>
            <a:ext cx="1282328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9" name="Google Shape;349;p16"/>
          <p:cNvSpPr/>
          <p:nvPr/>
        </p:nvSpPr>
        <p:spPr>
          <a:xfrm>
            <a:off x="7499716" y="3076609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0" name="Google Shape;350;p16"/>
          <p:cNvSpPr/>
          <p:nvPr/>
        </p:nvSpPr>
        <p:spPr>
          <a:xfrm>
            <a:off x="7499716" y="3260295"/>
            <a:ext cx="1282328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1" name="Google Shape;351;p16"/>
          <p:cNvSpPr/>
          <p:nvPr/>
        </p:nvSpPr>
        <p:spPr>
          <a:xfrm>
            <a:off x="7499716" y="3467145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2" name="Google Shape;352;p16"/>
          <p:cNvSpPr/>
          <p:nvPr/>
        </p:nvSpPr>
        <p:spPr>
          <a:xfrm>
            <a:off x="7499716" y="3674402"/>
            <a:ext cx="1282328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3" name="Google Shape;353;p16"/>
          <p:cNvSpPr/>
          <p:nvPr/>
        </p:nvSpPr>
        <p:spPr>
          <a:xfrm>
            <a:off x="7499716" y="3859307"/>
            <a:ext cx="1282328" cy="22351"/>
          </a:xfrm>
          <a:custGeom>
            <a:avLst/>
            <a:gdLst/>
            <a:ahLst/>
            <a:cxnLst/>
            <a:rect l="l" t="t" r="r" b="b"/>
            <a:pathLst>
              <a:path w="7982" h="55" extrusionOk="0">
                <a:moveTo>
                  <a:pt x="1" y="0"/>
                </a:moveTo>
                <a:lnTo>
                  <a:pt x="1" y="54"/>
                </a:lnTo>
                <a:lnTo>
                  <a:pt x="7981" y="54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4" name="Google Shape;354;p16"/>
          <p:cNvSpPr/>
          <p:nvPr/>
        </p:nvSpPr>
        <p:spPr>
          <a:xfrm>
            <a:off x="7499716" y="4042587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5" name="Google Shape;355;p16"/>
          <p:cNvSpPr/>
          <p:nvPr/>
        </p:nvSpPr>
        <p:spPr>
          <a:xfrm>
            <a:off x="7499716" y="4249843"/>
            <a:ext cx="1282328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6" name="Google Shape;356;p16"/>
          <p:cNvSpPr/>
          <p:nvPr/>
        </p:nvSpPr>
        <p:spPr>
          <a:xfrm>
            <a:off x="7499716" y="4433123"/>
            <a:ext cx="1282328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7" name="Google Shape;357;p16"/>
          <p:cNvSpPr/>
          <p:nvPr/>
        </p:nvSpPr>
        <p:spPr>
          <a:xfrm>
            <a:off x="7499716" y="4640380"/>
            <a:ext cx="1282328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8" name="Google Shape;358;p16"/>
          <p:cNvSpPr/>
          <p:nvPr/>
        </p:nvSpPr>
        <p:spPr>
          <a:xfrm>
            <a:off x="4424575" y="361950"/>
            <a:ext cx="23911" cy="4416592"/>
          </a:xfrm>
          <a:custGeom>
            <a:avLst/>
            <a:gdLst/>
            <a:ahLst/>
            <a:cxnLst/>
            <a:rect l="l" t="t" r="r" b="b"/>
            <a:pathLst>
              <a:path w="55" h="10868" extrusionOk="0">
                <a:moveTo>
                  <a:pt x="0" y="1"/>
                </a:moveTo>
                <a:lnTo>
                  <a:pt x="0" y="10868"/>
                </a:lnTo>
                <a:lnTo>
                  <a:pt x="54" y="10868"/>
                </a:lnTo>
                <a:lnTo>
                  <a:pt x="54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9" name="Google Shape;359;p16"/>
          <p:cNvSpPr/>
          <p:nvPr/>
        </p:nvSpPr>
        <p:spPr>
          <a:xfrm>
            <a:off x="4620647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9" y="10868"/>
                </a:lnTo>
                <a:lnTo>
                  <a:pt x="59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0" name="Google Shape;360;p16"/>
          <p:cNvSpPr/>
          <p:nvPr/>
        </p:nvSpPr>
        <p:spPr>
          <a:xfrm>
            <a:off x="4817154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1" name="Google Shape;361;p16"/>
          <p:cNvSpPr/>
          <p:nvPr/>
        </p:nvSpPr>
        <p:spPr>
          <a:xfrm>
            <a:off x="5014966" y="361950"/>
            <a:ext cx="23911" cy="4416592"/>
          </a:xfrm>
          <a:custGeom>
            <a:avLst/>
            <a:gdLst/>
            <a:ahLst/>
            <a:cxnLst/>
            <a:rect l="l" t="t" r="r" b="b"/>
            <a:pathLst>
              <a:path w="55" h="10868" extrusionOk="0">
                <a:moveTo>
                  <a:pt x="1" y="1"/>
                </a:moveTo>
                <a:lnTo>
                  <a:pt x="1" y="10868"/>
                </a:lnTo>
                <a:lnTo>
                  <a:pt x="55" y="10868"/>
                </a:lnTo>
                <a:lnTo>
                  <a:pt x="55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2" name="Google Shape;362;p16"/>
          <p:cNvSpPr/>
          <p:nvPr/>
        </p:nvSpPr>
        <p:spPr>
          <a:xfrm>
            <a:off x="5211473" y="361950"/>
            <a:ext cx="25215" cy="4416592"/>
          </a:xfrm>
          <a:custGeom>
            <a:avLst/>
            <a:gdLst/>
            <a:ahLst/>
            <a:cxnLst/>
            <a:rect l="l" t="t" r="r" b="b"/>
            <a:pathLst>
              <a:path w="58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3" name="Google Shape;363;p16"/>
          <p:cNvSpPr/>
          <p:nvPr/>
        </p:nvSpPr>
        <p:spPr>
          <a:xfrm>
            <a:off x="5432761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4" name="Google Shape;364;p16"/>
          <p:cNvSpPr/>
          <p:nvPr/>
        </p:nvSpPr>
        <p:spPr>
          <a:xfrm>
            <a:off x="5654048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9" y="10868"/>
                </a:lnTo>
                <a:lnTo>
                  <a:pt x="59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5" name="Google Shape;365;p16"/>
          <p:cNvSpPr/>
          <p:nvPr/>
        </p:nvSpPr>
        <p:spPr>
          <a:xfrm>
            <a:off x="5850556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6" name="Google Shape;366;p16"/>
          <p:cNvSpPr/>
          <p:nvPr/>
        </p:nvSpPr>
        <p:spPr>
          <a:xfrm>
            <a:off x="6048367" y="361950"/>
            <a:ext cx="24346" cy="4416592"/>
          </a:xfrm>
          <a:custGeom>
            <a:avLst/>
            <a:gdLst/>
            <a:ahLst/>
            <a:cxnLst/>
            <a:rect l="l" t="t" r="r" b="b"/>
            <a:pathLst>
              <a:path w="56" h="10868" extrusionOk="0">
                <a:moveTo>
                  <a:pt x="1" y="1"/>
                </a:moveTo>
                <a:lnTo>
                  <a:pt x="1" y="10868"/>
                </a:lnTo>
                <a:lnTo>
                  <a:pt x="55" y="10868"/>
                </a:lnTo>
                <a:lnTo>
                  <a:pt x="55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7" name="Google Shape;367;p16"/>
          <p:cNvSpPr/>
          <p:nvPr/>
        </p:nvSpPr>
        <p:spPr>
          <a:xfrm>
            <a:off x="6244874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8" name="Google Shape;368;p16"/>
          <p:cNvSpPr/>
          <p:nvPr/>
        </p:nvSpPr>
        <p:spPr>
          <a:xfrm>
            <a:off x="6441381" y="361950"/>
            <a:ext cx="25215" cy="4416592"/>
          </a:xfrm>
          <a:custGeom>
            <a:avLst/>
            <a:gdLst/>
            <a:ahLst/>
            <a:cxnLst/>
            <a:rect l="l" t="t" r="r" b="b"/>
            <a:pathLst>
              <a:path w="58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9" name="Google Shape;369;p16"/>
          <p:cNvSpPr/>
          <p:nvPr/>
        </p:nvSpPr>
        <p:spPr>
          <a:xfrm>
            <a:off x="6662669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0" name="Google Shape;370;p16"/>
          <p:cNvSpPr/>
          <p:nvPr/>
        </p:nvSpPr>
        <p:spPr>
          <a:xfrm>
            <a:off x="6883957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9" y="10868"/>
                </a:lnTo>
                <a:lnTo>
                  <a:pt x="59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1" name="Google Shape;371;p16"/>
          <p:cNvSpPr/>
          <p:nvPr/>
        </p:nvSpPr>
        <p:spPr>
          <a:xfrm>
            <a:off x="7081768" y="361950"/>
            <a:ext cx="24346" cy="4416592"/>
          </a:xfrm>
          <a:custGeom>
            <a:avLst/>
            <a:gdLst/>
            <a:ahLst/>
            <a:cxnLst/>
            <a:rect l="l" t="t" r="r" b="b"/>
            <a:pathLst>
              <a:path w="56" h="10868" extrusionOk="0">
                <a:moveTo>
                  <a:pt x="1" y="1"/>
                </a:moveTo>
                <a:lnTo>
                  <a:pt x="1" y="10868"/>
                </a:lnTo>
                <a:lnTo>
                  <a:pt x="55" y="10868"/>
                </a:lnTo>
                <a:lnTo>
                  <a:pt x="55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2" name="Google Shape;372;p16"/>
          <p:cNvSpPr/>
          <p:nvPr/>
        </p:nvSpPr>
        <p:spPr>
          <a:xfrm>
            <a:off x="7278275" y="361950"/>
            <a:ext cx="25650" cy="4416592"/>
          </a:xfrm>
          <a:custGeom>
            <a:avLst/>
            <a:gdLst/>
            <a:ahLst/>
            <a:cxnLst/>
            <a:rect l="l" t="t" r="r" b="b"/>
            <a:pathLst>
              <a:path w="59" h="10868" extrusionOk="0">
                <a:moveTo>
                  <a:pt x="1" y="1"/>
                </a:moveTo>
                <a:lnTo>
                  <a:pt x="1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3" name="Google Shape;373;p16"/>
          <p:cNvSpPr/>
          <p:nvPr/>
        </p:nvSpPr>
        <p:spPr>
          <a:xfrm>
            <a:off x="7474782" y="361950"/>
            <a:ext cx="25215" cy="4416592"/>
          </a:xfrm>
          <a:custGeom>
            <a:avLst/>
            <a:gdLst/>
            <a:ahLst/>
            <a:cxnLst/>
            <a:rect l="l" t="t" r="r" b="b"/>
            <a:pathLst>
              <a:path w="58" h="10868" extrusionOk="0">
                <a:moveTo>
                  <a:pt x="0" y="1"/>
                </a:moveTo>
                <a:lnTo>
                  <a:pt x="0" y="10868"/>
                </a:lnTo>
                <a:lnTo>
                  <a:pt x="58" y="10868"/>
                </a:lnTo>
                <a:lnTo>
                  <a:pt x="58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4" name="Google Shape;374;p16"/>
          <p:cNvSpPr/>
          <p:nvPr/>
        </p:nvSpPr>
        <p:spPr>
          <a:xfrm>
            <a:off x="4276601" y="385525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5" name="Google Shape;375;p16"/>
          <p:cNvSpPr/>
          <p:nvPr/>
        </p:nvSpPr>
        <p:spPr>
          <a:xfrm>
            <a:off x="4276601" y="592375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6" name="Google Shape;376;p16"/>
          <p:cNvSpPr/>
          <p:nvPr/>
        </p:nvSpPr>
        <p:spPr>
          <a:xfrm>
            <a:off x="4276601" y="776062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7" name="Google Shape;377;p16"/>
          <p:cNvSpPr/>
          <p:nvPr/>
        </p:nvSpPr>
        <p:spPr>
          <a:xfrm>
            <a:off x="4276601" y="982912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8" name="Google Shape;378;p16"/>
          <p:cNvSpPr/>
          <p:nvPr/>
        </p:nvSpPr>
        <p:spPr>
          <a:xfrm>
            <a:off x="4276601" y="1167817"/>
            <a:ext cx="3198607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9" name="Google Shape;379;p16"/>
          <p:cNvSpPr/>
          <p:nvPr/>
        </p:nvSpPr>
        <p:spPr>
          <a:xfrm>
            <a:off x="4274802" y="1351503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0" name="Google Shape;380;p16"/>
          <p:cNvSpPr/>
          <p:nvPr/>
        </p:nvSpPr>
        <p:spPr>
          <a:xfrm>
            <a:off x="4277919" y="1535189"/>
            <a:ext cx="3198607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1" name="Google Shape;381;p16"/>
          <p:cNvSpPr/>
          <p:nvPr/>
        </p:nvSpPr>
        <p:spPr>
          <a:xfrm>
            <a:off x="4277919" y="1742040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2" name="Google Shape;382;p16"/>
          <p:cNvSpPr/>
          <p:nvPr/>
        </p:nvSpPr>
        <p:spPr>
          <a:xfrm>
            <a:off x="4277919" y="1926945"/>
            <a:ext cx="3198607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3" name="Google Shape;383;p16"/>
          <p:cNvSpPr/>
          <p:nvPr/>
        </p:nvSpPr>
        <p:spPr>
          <a:xfrm>
            <a:off x="4277919" y="2110631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4" name="Google Shape;384;p16"/>
          <p:cNvSpPr/>
          <p:nvPr/>
        </p:nvSpPr>
        <p:spPr>
          <a:xfrm>
            <a:off x="4277919" y="2317481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5" name="Google Shape;385;p16"/>
          <p:cNvSpPr/>
          <p:nvPr/>
        </p:nvSpPr>
        <p:spPr>
          <a:xfrm>
            <a:off x="4277919" y="2501167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6" name="Google Shape;386;p16"/>
          <p:cNvSpPr/>
          <p:nvPr/>
        </p:nvSpPr>
        <p:spPr>
          <a:xfrm>
            <a:off x="4277919" y="2708017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7" name="Google Shape;387;p16"/>
          <p:cNvSpPr/>
          <p:nvPr/>
        </p:nvSpPr>
        <p:spPr>
          <a:xfrm>
            <a:off x="4277919" y="2892923"/>
            <a:ext cx="3198607" cy="22758"/>
          </a:xfrm>
          <a:custGeom>
            <a:avLst/>
            <a:gdLst/>
            <a:ahLst/>
            <a:cxnLst/>
            <a:rect l="l" t="t" r="r" b="b"/>
            <a:pathLst>
              <a:path w="7982" h="56" extrusionOk="0">
                <a:moveTo>
                  <a:pt x="1" y="1"/>
                </a:moveTo>
                <a:lnTo>
                  <a:pt x="1" y="55"/>
                </a:lnTo>
                <a:lnTo>
                  <a:pt x="7981" y="55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8" name="Google Shape;388;p16"/>
          <p:cNvSpPr/>
          <p:nvPr/>
        </p:nvSpPr>
        <p:spPr>
          <a:xfrm>
            <a:off x="4277919" y="3076609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9" name="Google Shape;389;p16"/>
          <p:cNvSpPr/>
          <p:nvPr/>
        </p:nvSpPr>
        <p:spPr>
          <a:xfrm>
            <a:off x="4277919" y="3260295"/>
            <a:ext cx="3198607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0" name="Google Shape;390;p16"/>
          <p:cNvSpPr/>
          <p:nvPr/>
        </p:nvSpPr>
        <p:spPr>
          <a:xfrm>
            <a:off x="4277919" y="3467145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1" name="Google Shape;391;p16"/>
          <p:cNvSpPr/>
          <p:nvPr/>
        </p:nvSpPr>
        <p:spPr>
          <a:xfrm>
            <a:off x="4277919" y="3674402"/>
            <a:ext cx="3198607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2" name="Google Shape;392;p16"/>
          <p:cNvSpPr/>
          <p:nvPr/>
        </p:nvSpPr>
        <p:spPr>
          <a:xfrm>
            <a:off x="4277919" y="3859307"/>
            <a:ext cx="3198607" cy="22351"/>
          </a:xfrm>
          <a:custGeom>
            <a:avLst/>
            <a:gdLst/>
            <a:ahLst/>
            <a:cxnLst/>
            <a:rect l="l" t="t" r="r" b="b"/>
            <a:pathLst>
              <a:path w="7982" h="55" extrusionOk="0">
                <a:moveTo>
                  <a:pt x="1" y="0"/>
                </a:moveTo>
                <a:lnTo>
                  <a:pt x="1" y="54"/>
                </a:lnTo>
                <a:lnTo>
                  <a:pt x="7981" y="54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3" name="Google Shape;393;p16"/>
          <p:cNvSpPr/>
          <p:nvPr/>
        </p:nvSpPr>
        <p:spPr>
          <a:xfrm>
            <a:off x="4277919" y="4042587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8"/>
                </a:lnTo>
                <a:lnTo>
                  <a:pt x="7981" y="58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4" name="Google Shape;394;p16"/>
          <p:cNvSpPr/>
          <p:nvPr/>
        </p:nvSpPr>
        <p:spPr>
          <a:xfrm>
            <a:off x="4277919" y="4249843"/>
            <a:ext cx="3198607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5" name="Google Shape;395;p16"/>
          <p:cNvSpPr/>
          <p:nvPr/>
        </p:nvSpPr>
        <p:spPr>
          <a:xfrm>
            <a:off x="4277919" y="4433123"/>
            <a:ext cx="3198607" cy="23977"/>
          </a:xfrm>
          <a:custGeom>
            <a:avLst/>
            <a:gdLst/>
            <a:ahLst/>
            <a:cxnLst/>
            <a:rect l="l" t="t" r="r" b="b"/>
            <a:pathLst>
              <a:path w="7982" h="59" extrusionOk="0">
                <a:moveTo>
                  <a:pt x="1" y="1"/>
                </a:moveTo>
                <a:lnTo>
                  <a:pt x="1" y="59"/>
                </a:lnTo>
                <a:lnTo>
                  <a:pt x="7981" y="59"/>
                </a:lnTo>
                <a:lnTo>
                  <a:pt x="7981" y="1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6" name="Google Shape;396;p16"/>
          <p:cNvSpPr/>
          <p:nvPr/>
        </p:nvSpPr>
        <p:spPr>
          <a:xfrm>
            <a:off x="4277919" y="4640380"/>
            <a:ext cx="3198607" cy="23570"/>
          </a:xfrm>
          <a:custGeom>
            <a:avLst/>
            <a:gdLst/>
            <a:ahLst/>
            <a:cxnLst/>
            <a:rect l="l" t="t" r="r" b="b"/>
            <a:pathLst>
              <a:path w="7982" h="58" extrusionOk="0">
                <a:moveTo>
                  <a:pt x="1" y="0"/>
                </a:moveTo>
                <a:lnTo>
                  <a:pt x="1" y="58"/>
                </a:lnTo>
                <a:lnTo>
                  <a:pt x="7981" y="58"/>
                </a:lnTo>
                <a:lnTo>
                  <a:pt x="7981" y="0"/>
                </a:lnTo>
                <a:close/>
              </a:path>
            </a:pathLst>
          </a:custGeom>
          <a:solidFill>
            <a:srgbClr val="C0986F">
              <a:alpha val="13840"/>
            </a:srgb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7" name="Google Shape;397;p16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77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9pPr>
          </a:lstStyle>
          <a:p>
            <a:endParaRPr/>
          </a:p>
        </p:txBody>
      </p:sp>
      <p:sp>
        <p:nvSpPr>
          <p:cNvPr id="398" name="Google Shape;398;p16"/>
          <p:cNvSpPr txBox="1">
            <a:spLocks noGrp="1"/>
          </p:cNvSpPr>
          <p:nvPr>
            <p:ph type="subTitle" idx="1"/>
          </p:nvPr>
        </p:nvSpPr>
        <p:spPr>
          <a:xfrm>
            <a:off x="800325" y="2343367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9" name="Google Shape;399;p16"/>
          <p:cNvSpPr txBox="1">
            <a:spLocks noGrp="1"/>
          </p:cNvSpPr>
          <p:nvPr>
            <p:ph type="title" idx="2"/>
          </p:nvPr>
        </p:nvSpPr>
        <p:spPr>
          <a:xfrm>
            <a:off x="800325" y="1969878"/>
            <a:ext cx="2316000" cy="37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400" name="Google Shape;400;p16"/>
          <p:cNvSpPr txBox="1">
            <a:spLocks noGrp="1"/>
          </p:cNvSpPr>
          <p:nvPr>
            <p:ph type="subTitle" idx="3"/>
          </p:nvPr>
        </p:nvSpPr>
        <p:spPr>
          <a:xfrm>
            <a:off x="3413996" y="2343367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401" name="Google Shape;401;p16"/>
          <p:cNvSpPr txBox="1">
            <a:spLocks noGrp="1"/>
          </p:cNvSpPr>
          <p:nvPr>
            <p:ph type="title" idx="4"/>
          </p:nvPr>
        </p:nvSpPr>
        <p:spPr>
          <a:xfrm>
            <a:off x="3414000" y="1969878"/>
            <a:ext cx="2316000" cy="37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402" name="Google Shape;402;p16"/>
          <p:cNvSpPr txBox="1">
            <a:spLocks noGrp="1"/>
          </p:cNvSpPr>
          <p:nvPr>
            <p:ph type="subTitle" idx="5"/>
          </p:nvPr>
        </p:nvSpPr>
        <p:spPr>
          <a:xfrm>
            <a:off x="6027666" y="2343367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403" name="Google Shape;403;p16"/>
          <p:cNvSpPr txBox="1">
            <a:spLocks noGrp="1"/>
          </p:cNvSpPr>
          <p:nvPr>
            <p:ph type="title" idx="6"/>
          </p:nvPr>
        </p:nvSpPr>
        <p:spPr>
          <a:xfrm>
            <a:off x="6027674" y="1969878"/>
            <a:ext cx="2316000" cy="37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404" name="Google Shape;404;p16"/>
          <p:cNvSpPr txBox="1">
            <a:spLocks noGrp="1"/>
          </p:cNvSpPr>
          <p:nvPr>
            <p:ph type="subTitle" idx="7"/>
          </p:nvPr>
        </p:nvSpPr>
        <p:spPr>
          <a:xfrm>
            <a:off x="800325" y="3904708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405" name="Google Shape;405;p16"/>
          <p:cNvSpPr txBox="1">
            <a:spLocks noGrp="1"/>
          </p:cNvSpPr>
          <p:nvPr>
            <p:ph type="title" idx="8"/>
          </p:nvPr>
        </p:nvSpPr>
        <p:spPr>
          <a:xfrm>
            <a:off x="800325" y="3531194"/>
            <a:ext cx="2316000" cy="37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406" name="Google Shape;406;p16"/>
          <p:cNvSpPr txBox="1">
            <a:spLocks noGrp="1"/>
          </p:cNvSpPr>
          <p:nvPr>
            <p:ph type="subTitle" idx="9"/>
          </p:nvPr>
        </p:nvSpPr>
        <p:spPr>
          <a:xfrm>
            <a:off x="3413996" y="3904708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407" name="Google Shape;407;p16"/>
          <p:cNvSpPr txBox="1">
            <a:spLocks noGrp="1"/>
          </p:cNvSpPr>
          <p:nvPr>
            <p:ph type="title" idx="13"/>
          </p:nvPr>
        </p:nvSpPr>
        <p:spPr>
          <a:xfrm>
            <a:off x="3414000" y="3531194"/>
            <a:ext cx="2316000" cy="37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408" name="Google Shape;408;p16"/>
          <p:cNvSpPr txBox="1">
            <a:spLocks noGrp="1"/>
          </p:cNvSpPr>
          <p:nvPr>
            <p:ph type="subTitle" idx="14"/>
          </p:nvPr>
        </p:nvSpPr>
        <p:spPr>
          <a:xfrm>
            <a:off x="6027666" y="3904708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409" name="Google Shape;409;p16"/>
          <p:cNvSpPr txBox="1">
            <a:spLocks noGrp="1"/>
          </p:cNvSpPr>
          <p:nvPr>
            <p:ph type="title" idx="15"/>
          </p:nvPr>
        </p:nvSpPr>
        <p:spPr>
          <a:xfrm>
            <a:off x="6027674" y="3531194"/>
            <a:ext cx="2316000" cy="37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 1">
  <p:cSld name="CUSTOM_5_2_1_1_1">
    <p:spTree>
      <p:nvGrpSpPr>
        <p:cNvPr id="1" name="Shape 4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" name="Google Shape;481;p21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482" name="Google Shape;482;p2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483" name="Google Shape;483;p21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484" name="Google Shape;484;p21"/>
          <p:cNvSpPr/>
          <p:nvPr/>
        </p:nvSpPr>
        <p:spPr>
          <a:xfrm>
            <a:off x="1187150" y="1649888"/>
            <a:ext cx="6769688" cy="2525900"/>
          </a:xfrm>
          <a:custGeom>
            <a:avLst/>
            <a:gdLst/>
            <a:ahLst/>
            <a:cxnLst/>
            <a:rect l="l" t="t" r="r" b="b"/>
            <a:pathLst>
              <a:path w="12711" h="4602" extrusionOk="0">
                <a:moveTo>
                  <a:pt x="208" y="1507"/>
                </a:moveTo>
                <a:cubicBezTo>
                  <a:pt x="208" y="1507"/>
                  <a:pt x="208" y="1507"/>
                  <a:pt x="210" y="1507"/>
                </a:cubicBezTo>
                <a:lnTo>
                  <a:pt x="210" y="1507"/>
                </a:lnTo>
                <a:cubicBezTo>
                  <a:pt x="209" y="1507"/>
                  <a:pt x="208" y="1507"/>
                  <a:pt x="208" y="1507"/>
                </a:cubicBezTo>
                <a:close/>
                <a:moveTo>
                  <a:pt x="0" y="1"/>
                </a:moveTo>
                <a:lnTo>
                  <a:pt x="0" y="436"/>
                </a:lnTo>
                <a:lnTo>
                  <a:pt x="335" y="482"/>
                </a:lnTo>
                <a:cubicBezTo>
                  <a:pt x="370" y="401"/>
                  <a:pt x="447" y="355"/>
                  <a:pt x="527" y="355"/>
                </a:cubicBezTo>
                <a:cubicBezTo>
                  <a:pt x="658" y="355"/>
                  <a:pt x="770" y="466"/>
                  <a:pt x="770" y="593"/>
                </a:cubicBezTo>
                <a:cubicBezTo>
                  <a:pt x="770" y="709"/>
                  <a:pt x="658" y="820"/>
                  <a:pt x="527" y="820"/>
                </a:cubicBezTo>
                <a:cubicBezTo>
                  <a:pt x="431" y="820"/>
                  <a:pt x="351" y="755"/>
                  <a:pt x="320" y="674"/>
                </a:cubicBezTo>
                <a:lnTo>
                  <a:pt x="274" y="674"/>
                </a:lnTo>
                <a:cubicBezTo>
                  <a:pt x="112" y="674"/>
                  <a:pt x="320" y="674"/>
                  <a:pt x="158" y="739"/>
                </a:cubicBezTo>
                <a:cubicBezTo>
                  <a:pt x="106" y="761"/>
                  <a:pt x="77" y="769"/>
                  <a:pt x="63" y="769"/>
                </a:cubicBezTo>
                <a:cubicBezTo>
                  <a:pt x="35" y="769"/>
                  <a:pt x="62" y="739"/>
                  <a:pt x="62" y="739"/>
                </a:cubicBezTo>
                <a:lnTo>
                  <a:pt x="0" y="739"/>
                </a:lnTo>
                <a:lnTo>
                  <a:pt x="0" y="1267"/>
                </a:lnTo>
                <a:lnTo>
                  <a:pt x="335" y="1301"/>
                </a:lnTo>
                <a:cubicBezTo>
                  <a:pt x="370" y="1236"/>
                  <a:pt x="447" y="1190"/>
                  <a:pt x="527" y="1190"/>
                </a:cubicBezTo>
                <a:cubicBezTo>
                  <a:pt x="658" y="1190"/>
                  <a:pt x="770" y="1286"/>
                  <a:pt x="770" y="1413"/>
                </a:cubicBezTo>
                <a:cubicBezTo>
                  <a:pt x="770" y="1540"/>
                  <a:pt x="658" y="1636"/>
                  <a:pt x="527" y="1636"/>
                </a:cubicBezTo>
                <a:cubicBezTo>
                  <a:pt x="431" y="1636"/>
                  <a:pt x="351" y="1590"/>
                  <a:pt x="320" y="1509"/>
                </a:cubicBezTo>
                <a:lnTo>
                  <a:pt x="274" y="1509"/>
                </a:lnTo>
                <a:cubicBezTo>
                  <a:pt x="232" y="1509"/>
                  <a:pt x="215" y="1508"/>
                  <a:pt x="210" y="1507"/>
                </a:cubicBezTo>
                <a:lnTo>
                  <a:pt x="210" y="1507"/>
                </a:lnTo>
                <a:cubicBezTo>
                  <a:pt x="219" y="1509"/>
                  <a:pt x="255" y="1518"/>
                  <a:pt x="158" y="1555"/>
                </a:cubicBezTo>
                <a:cubicBezTo>
                  <a:pt x="106" y="1577"/>
                  <a:pt x="77" y="1584"/>
                  <a:pt x="63" y="1584"/>
                </a:cubicBezTo>
                <a:cubicBezTo>
                  <a:pt x="35" y="1584"/>
                  <a:pt x="62" y="1555"/>
                  <a:pt x="62" y="1555"/>
                </a:cubicBezTo>
                <a:lnTo>
                  <a:pt x="0" y="1555"/>
                </a:lnTo>
                <a:lnTo>
                  <a:pt x="0" y="2086"/>
                </a:lnTo>
                <a:lnTo>
                  <a:pt x="335" y="2132"/>
                </a:lnTo>
                <a:cubicBezTo>
                  <a:pt x="370" y="2055"/>
                  <a:pt x="447" y="2005"/>
                  <a:pt x="527" y="2005"/>
                </a:cubicBezTo>
                <a:cubicBezTo>
                  <a:pt x="658" y="2005"/>
                  <a:pt x="770" y="2101"/>
                  <a:pt x="770" y="2228"/>
                </a:cubicBezTo>
                <a:cubicBezTo>
                  <a:pt x="770" y="2359"/>
                  <a:pt x="658" y="2471"/>
                  <a:pt x="527" y="2471"/>
                </a:cubicBezTo>
                <a:cubicBezTo>
                  <a:pt x="431" y="2471"/>
                  <a:pt x="351" y="2405"/>
                  <a:pt x="320" y="2324"/>
                </a:cubicBezTo>
                <a:lnTo>
                  <a:pt x="274" y="2324"/>
                </a:lnTo>
                <a:cubicBezTo>
                  <a:pt x="112" y="2324"/>
                  <a:pt x="320" y="2324"/>
                  <a:pt x="158" y="2390"/>
                </a:cubicBezTo>
                <a:cubicBezTo>
                  <a:pt x="106" y="2412"/>
                  <a:pt x="77" y="2419"/>
                  <a:pt x="63" y="2419"/>
                </a:cubicBezTo>
                <a:cubicBezTo>
                  <a:pt x="35" y="2419"/>
                  <a:pt x="62" y="2390"/>
                  <a:pt x="62" y="2390"/>
                </a:cubicBezTo>
                <a:lnTo>
                  <a:pt x="0" y="2390"/>
                </a:lnTo>
                <a:lnTo>
                  <a:pt x="0" y="2921"/>
                </a:lnTo>
                <a:lnTo>
                  <a:pt x="335" y="2952"/>
                </a:lnTo>
                <a:cubicBezTo>
                  <a:pt x="370" y="2886"/>
                  <a:pt x="447" y="2825"/>
                  <a:pt x="527" y="2825"/>
                </a:cubicBezTo>
                <a:cubicBezTo>
                  <a:pt x="658" y="2825"/>
                  <a:pt x="770" y="2936"/>
                  <a:pt x="770" y="3063"/>
                </a:cubicBezTo>
                <a:cubicBezTo>
                  <a:pt x="770" y="3190"/>
                  <a:pt x="658" y="3286"/>
                  <a:pt x="527" y="3286"/>
                </a:cubicBezTo>
                <a:cubicBezTo>
                  <a:pt x="431" y="3286"/>
                  <a:pt x="351" y="3240"/>
                  <a:pt x="320" y="3159"/>
                </a:cubicBezTo>
                <a:lnTo>
                  <a:pt x="274" y="3159"/>
                </a:lnTo>
                <a:cubicBezTo>
                  <a:pt x="222" y="3159"/>
                  <a:pt x="208" y="3158"/>
                  <a:pt x="208" y="3158"/>
                </a:cubicBezTo>
                <a:lnTo>
                  <a:pt x="208" y="3158"/>
                </a:lnTo>
                <a:cubicBezTo>
                  <a:pt x="207" y="3158"/>
                  <a:pt x="268" y="3165"/>
                  <a:pt x="158" y="3209"/>
                </a:cubicBezTo>
                <a:cubicBezTo>
                  <a:pt x="106" y="3230"/>
                  <a:pt x="77" y="3237"/>
                  <a:pt x="63" y="3237"/>
                </a:cubicBezTo>
                <a:cubicBezTo>
                  <a:pt x="35" y="3237"/>
                  <a:pt x="62" y="3209"/>
                  <a:pt x="62" y="3209"/>
                </a:cubicBezTo>
                <a:lnTo>
                  <a:pt x="0" y="3209"/>
                </a:lnTo>
                <a:lnTo>
                  <a:pt x="0" y="3736"/>
                </a:lnTo>
                <a:lnTo>
                  <a:pt x="335" y="3786"/>
                </a:lnTo>
                <a:cubicBezTo>
                  <a:pt x="370" y="3706"/>
                  <a:pt x="447" y="3656"/>
                  <a:pt x="527" y="3656"/>
                </a:cubicBezTo>
                <a:cubicBezTo>
                  <a:pt x="658" y="3656"/>
                  <a:pt x="770" y="3752"/>
                  <a:pt x="770" y="3882"/>
                </a:cubicBezTo>
                <a:cubicBezTo>
                  <a:pt x="770" y="4009"/>
                  <a:pt x="658" y="4121"/>
                  <a:pt x="527" y="4121"/>
                </a:cubicBezTo>
                <a:cubicBezTo>
                  <a:pt x="431" y="4121"/>
                  <a:pt x="351" y="4056"/>
                  <a:pt x="320" y="3979"/>
                </a:cubicBezTo>
                <a:lnTo>
                  <a:pt x="274" y="3979"/>
                </a:lnTo>
                <a:cubicBezTo>
                  <a:pt x="112" y="3979"/>
                  <a:pt x="320" y="3979"/>
                  <a:pt x="158" y="4040"/>
                </a:cubicBezTo>
                <a:cubicBezTo>
                  <a:pt x="106" y="4057"/>
                  <a:pt x="77" y="4062"/>
                  <a:pt x="63" y="4062"/>
                </a:cubicBezTo>
                <a:cubicBezTo>
                  <a:pt x="35" y="4062"/>
                  <a:pt x="62" y="4040"/>
                  <a:pt x="62" y="4040"/>
                </a:cubicBezTo>
                <a:lnTo>
                  <a:pt x="0" y="4040"/>
                </a:lnTo>
                <a:lnTo>
                  <a:pt x="0" y="4536"/>
                </a:lnTo>
                <a:cubicBezTo>
                  <a:pt x="47" y="4521"/>
                  <a:pt x="112" y="4490"/>
                  <a:pt x="193" y="4490"/>
                </a:cubicBezTo>
                <a:cubicBezTo>
                  <a:pt x="370" y="4490"/>
                  <a:pt x="370" y="4379"/>
                  <a:pt x="562" y="4379"/>
                </a:cubicBezTo>
                <a:lnTo>
                  <a:pt x="912" y="4379"/>
                </a:lnTo>
                <a:cubicBezTo>
                  <a:pt x="1105" y="4379"/>
                  <a:pt x="1105" y="4460"/>
                  <a:pt x="1281" y="4460"/>
                </a:cubicBezTo>
                <a:cubicBezTo>
                  <a:pt x="1458" y="4460"/>
                  <a:pt x="1458" y="4506"/>
                  <a:pt x="1651" y="4506"/>
                </a:cubicBezTo>
                <a:cubicBezTo>
                  <a:pt x="1828" y="4506"/>
                  <a:pt x="1828" y="4460"/>
                  <a:pt x="2005" y="4460"/>
                </a:cubicBezTo>
                <a:cubicBezTo>
                  <a:pt x="2197" y="4460"/>
                  <a:pt x="2197" y="4536"/>
                  <a:pt x="2370" y="4536"/>
                </a:cubicBezTo>
                <a:cubicBezTo>
                  <a:pt x="2547" y="4536"/>
                  <a:pt x="2547" y="4425"/>
                  <a:pt x="2739" y="4425"/>
                </a:cubicBezTo>
                <a:cubicBezTo>
                  <a:pt x="2916" y="4425"/>
                  <a:pt x="2916" y="4521"/>
                  <a:pt x="3093" y="4521"/>
                </a:cubicBezTo>
                <a:cubicBezTo>
                  <a:pt x="3286" y="4521"/>
                  <a:pt x="3286" y="4490"/>
                  <a:pt x="3463" y="4490"/>
                </a:cubicBezTo>
                <a:cubicBezTo>
                  <a:pt x="3640" y="4490"/>
                  <a:pt x="3640" y="4586"/>
                  <a:pt x="3832" y="4586"/>
                </a:cubicBezTo>
                <a:cubicBezTo>
                  <a:pt x="4005" y="4586"/>
                  <a:pt x="4005" y="4394"/>
                  <a:pt x="4182" y="4394"/>
                </a:cubicBezTo>
                <a:cubicBezTo>
                  <a:pt x="4359" y="4394"/>
                  <a:pt x="4359" y="4556"/>
                  <a:pt x="4551" y="4556"/>
                </a:cubicBezTo>
                <a:cubicBezTo>
                  <a:pt x="4728" y="4556"/>
                  <a:pt x="4728" y="4602"/>
                  <a:pt x="4905" y="4602"/>
                </a:cubicBezTo>
                <a:cubicBezTo>
                  <a:pt x="5098" y="4602"/>
                  <a:pt x="5098" y="4440"/>
                  <a:pt x="5275" y="4440"/>
                </a:cubicBezTo>
                <a:cubicBezTo>
                  <a:pt x="5448" y="4440"/>
                  <a:pt x="5448" y="4521"/>
                  <a:pt x="5640" y="4521"/>
                </a:cubicBezTo>
                <a:cubicBezTo>
                  <a:pt x="5817" y="4521"/>
                  <a:pt x="5817" y="4571"/>
                  <a:pt x="5994" y="4571"/>
                </a:cubicBezTo>
                <a:lnTo>
                  <a:pt x="6363" y="4571"/>
                </a:lnTo>
                <a:cubicBezTo>
                  <a:pt x="6540" y="4571"/>
                  <a:pt x="6540" y="4521"/>
                  <a:pt x="6733" y="4521"/>
                </a:cubicBezTo>
                <a:cubicBezTo>
                  <a:pt x="6910" y="4521"/>
                  <a:pt x="6910" y="4425"/>
                  <a:pt x="7083" y="4425"/>
                </a:cubicBezTo>
                <a:cubicBezTo>
                  <a:pt x="7275" y="4425"/>
                  <a:pt x="7275" y="4521"/>
                  <a:pt x="7452" y="4521"/>
                </a:cubicBezTo>
                <a:cubicBezTo>
                  <a:pt x="7629" y="4521"/>
                  <a:pt x="7629" y="4460"/>
                  <a:pt x="7821" y="4460"/>
                </a:cubicBezTo>
                <a:cubicBezTo>
                  <a:pt x="7998" y="4460"/>
                  <a:pt x="7998" y="4410"/>
                  <a:pt x="8175" y="4410"/>
                </a:cubicBezTo>
                <a:cubicBezTo>
                  <a:pt x="8368" y="4410"/>
                  <a:pt x="8368" y="4506"/>
                  <a:pt x="8545" y="4506"/>
                </a:cubicBezTo>
                <a:cubicBezTo>
                  <a:pt x="8718" y="4506"/>
                  <a:pt x="8718" y="4556"/>
                  <a:pt x="8910" y="4556"/>
                </a:cubicBezTo>
                <a:cubicBezTo>
                  <a:pt x="9087" y="4556"/>
                  <a:pt x="9087" y="4506"/>
                  <a:pt x="9264" y="4506"/>
                </a:cubicBezTo>
                <a:cubicBezTo>
                  <a:pt x="9441" y="4506"/>
                  <a:pt x="9441" y="4490"/>
                  <a:pt x="9633" y="4490"/>
                </a:cubicBezTo>
                <a:cubicBezTo>
                  <a:pt x="9810" y="4490"/>
                  <a:pt x="9810" y="4586"/>
                  <a:pt x="9987" y="4586"/>
                </a:cubicBezTo>
                <a:cubicBezTo>
                  <a:pt x="10180" y="4586"/>
                  <a:pt x="10180" y="4394"/>
                  <a:pt x="10353" y="4394"/>
                </a:cubicBezTo>
                <a:cubicBezTo>
                  <a:pt x="10530" y="4394"/>
                  <a:pt x="10530" y="4521"/>
                  <a:pt x="10722" y="4521"/>
                </a:cubicBezTo>
                <a:cubicBezTo>
                  <a:pt x="10899" y="4521"/>
                  <a:pt x="10899" y="4440"/>
                  <a:pt x="11076" y="4440"/>
                </a:cubicBezTo>
                <a:cubicBezTo>
                  <a:pt x="11268" y="4440"/>
                  <a:pt x="11268" y="4602"/>
                  <a:pt x="11445" y="4602"/>
                </a:cubicBezTo>
                <a:cubicBezTo>
                  <a:pt x="11622" y="4602"/>
                  <a:pt x="11622" y="4536"/>
                  <a:pt x="11815" y="4536"/>
                </a:cubicBezTo>
                <a:cubicBezTo>
                  <a:pt x="11988" y="4536"/>
                  <a:pt x="11988" y="4440"/>
                  <a:pt x="12165" y="4440"/>
                </a:cubicBezTo>
                <a:cubicBezTo>
                  <a:pt x="12314" y="4440"/>
                  <a:pt x="12405" y="4577"/>
                  <a:pt x="12500" y="4577"/>
                </a:cubicBezTo>
                <a:cubicBezTo>
                  <a:pt x="12527" y="4577"/>
                  <a:pt x="12555" y="4566"/>
                  <a:pt x="12584" y="4536"/>
                </a:cubicBezTo>
                <a:cubicBezTo>
                  <a:pt x="12711" y="4410"/>
                  <a:pt x="12661" y="4313"/>
                  <a:pt x="12599" y="4106"/>
                </a:cubicBezTo>
                <a:cubicBezTo>
                  <a:pt x="12549" y="3929"/>
                  <a:pt x="12488" y="3944"/>
                  <a:pt x="12488" y="3767"/>
                </a:cubicBezTo>
                <a:cubicBezTo>
                  <a:pt x="12488" y="3575"/>
                  <a:pt x="12534" y="3575"/>
                  <a:pt x="12534" y="3402"/>
                </a:cubicBezTo>
                <a:cubicBezTo>
                  <a:pt x="12534" y="3225"/>
                  <a:pt x="12565" y="3225"/>
                  <a:pt x="12565" y="3032"/>
                </a:cubicBezTo>
                <a:cubicBezTo>
                  <a:pt x="12565" y="2855"/>
                  <a:pt x="12422" y="2855"/>
                  <a:pt x="12422" y="2663"/>
                </a:cubicBezTo>
                <a:cubicBezTo>
                  <a:pt x="12422" y="2486"/>
                  <a:pt x="12599" y="2486"/>
                  <a:pt x="12599" y="2309"/>
                </a:cubicBezTo>
                <a:cubicBezTo>
                  <a:pt x="12599" y="2117"/>
                  <a:pt x="12407" y="2117"/>
                  <a:pt x="12407" y="1940"/>
                </a:cubicBezTo>
                <a:cubicBezTo>
                  <a:pt x="12407" y="1767"/>
                  <a:pt x="12599" y="1767"/>
                  <a:pt x="12599" y="1574"/>
                </a:cubicBezTo>
                <a:cubicBezTo>
                  <a:pt x="12599" y="1397"/>
                  <a:pt x="12519" y="1397"/>
                  <a:pt x="12519" y="1220"/>
                </a:cubicBezTo>
                <a:cubicBezTo>
                  <a:pt x="12519" y="1028"/>
                  <a:pt x="12488" y="1028"/>
                  <a:pt x="12488" y="851"/>
                </a:cubicBezTo>
                <a:cubicBezTo>
                  <a:pt x="12488" y="674"/>
                  <a:pt x="12615" y="674"/>
                  <a:pt x="12615" y="482"/>
                </a:cubicBezTo>
                <a:cubicBezTo>
                  <a:pt x="12615" y="305"/>
                  <a:pt x="12696" y="228"/>
                  <a:pt x="12565" y="97"/>
                </a:cubicBezTo>
                <a:cubicBezTo>
                  <a:pt x="12526" y="58"/>
                  <a:pt x="12491" y="44"/>
                  <a:pt x="12456" y="44"/>
                </a:cubicBezTo>
                <a:cubicBezTo>
                  <a:pt x="12377" y="44"/>
                  <a:pt x="12298" y="112"/>
                  <a:pt x="12165" y="112"/>
                </a:cubicBezTo>
                <a:cubicBezTo>
                  <a:pt x="11988" y="112"/>
                  <a:pt x="11988" y="51"/>
                  <a:pt x="11795" y="51"/>
                </a:cubicBezTo>
                <a:cubicBezTo>
                  <a:pt x="11622" y="51"/>
                  <a:pt x="11622" y="228"/>
                  <a:pt x="11445" y="228"/>
                </a:cubicBezTo>
                <a:cubicBezTo>
                  <a:pt x="11253" y="228"/>
                  <a:pt x="11253" y="147"/>
                  <a:pt x="11076" y="147"/>
                </a:cubicBezTo>
                <a:cubicBezTo>
                  <a:pt x="10899" y="147"/>
                  <a:pt x="10899" y="51"/>
                  <a:pt x="10722" y="51"/>
                </a:cubicBezTo>
                <a:lnTo>
                  <a:pt x="10353" y="51"/>
                </a:lnTo>
                <a:cubicBezTo>
                  <a:pt x="10180" y="51"/>
                  <a:pt x="10180" y="209"/>
                  <a:pt x="9987" y="209"/>
                </a:cubicBezTo>
                <a:cubicBezTo>
                  <a:pt x="9810" y="209"/>
                  <a:pt x="9810" y="1"/>
                  <a:pt x="9633" y="1"/>
                </a:cubicBezTo>
                <a:cubicBezTo>
                  <a:pt x="9441" y="1"/>
                  <a:pt x="9441" y="66"/>
                  <a:pt x="9264" y="66"/>
                </a:cubicBezTo>
                <a:cubicBezTo>
                  <a:pt x="9087" y="66"/>
                  <a:pt x="9087" y="228"/>
                  <a:pt x="8895" y="228"/>
                </a:cubicBezTo>
                <a:lnTo>
                  <a:pt x="8545" y="228"/>
                </a:lnTo>
                <a:cubicBezTo>
                  <a:pt x="8352" y="228"/>
                  <a:pt x="8352" y="243"/>
                  <a:pt x="8175" y="243"/>
                </a:cubicBezTo>
                <a:cubicBezTo>
                  <a:pt x="7998" y="243"/>
                  <a:pt x="7998" y="16"/>
                  <a:pt x="7806" y="16"/>
                </a:cubicBezTo>
                <a:cubicBezTo>
                  <a:pt x="7629" y="16"/>
                  <a:pt x="7629" y="193"/>
                  <a:pt x="7452" y="193"/>
                </a:cubicBezTo>
                <a:cubicBezTo>
                  <a:pt x="7260" y="193"/>
                  <a:pt x="7260" y="112"/>
                  <a:pt x="7083" y="112"/>
                </a:cubicBezTo>
                <a:cubicBezTo>
                  <a:pt x="6910" y="112"/>
                  <a:pt x="6910" y="97"/>
                  <a:pt x="6717" y="97"/>
                </a:cubicBezTo>
                <a:cubicBezTo>
                  <a:pt x="6540" y="97"/>
                  <a:pt x="6540" y="132"/>
                  <a:pt x="6363" y="132"/>
                </a:cubicBezTo>
                <a:cubicBezTo>
                  <a:pt x="6171" y="132"/>
                  <a:pt x="6171" y="209"/>
                  <a:pt x="5994" y="209"/>
                </a:cubicBezTo>
                <a:cubicBezTo>
                  <a:pt x="5817" y="209"/>
                  <a:pt x="5817" y="178"/>
                  <a:pt x="5625" y="178"/>
                </a:cubicBezTo>
                <a:cubicBezTo>
                  <a:pt x="5448" y="178"/>
                  <a:pt x="5448" y="51"/>
                  <a:pt x="5275" y="51"/>
                </a:cubicBezTo>
                <a:cubicBezTo>
                  <a:pt x="5082" y="51"/>
                  <a:pt x="5082" y="82"/>
                  <a:pt x="4905" y="82"/>
                </a:cubicBezTo>
                <a:cubicBezTo>
                  <a:pt x="4728" y="82"/>
                  <a:pt x="4728" y="243"/>
                  <a:pt x="4551" y="243"/>
                </a:cubicBezTo>
                <a:cubicBezTo>
                  <a:pt x="4359" y="243"/>
                  <a:pt x="4359" y="228"/>
                  <a:pt x="4182" y="228"/>
                </a:cubicBezTo>
                <a:cubicBezTo>
                  <a:pt x="4005" y="228"/>
                  <a:pt x="4005" y="82"/>
                  <a:pt x="3813" y="82"/>
                </a:cubicBezTo>
                <a:cubicBezTo>
                  <a:pt x="3640" y="82"/>
                  <a:pt x="3640" y="16"/>
                  <a:pt x="3463" y="16"/>
                </a:cubicBezTo>
                <a:cubicBezTo>
                  <a:pt x="3270" y="16"/>
                  <a:pt x="3270" y="51"/>
                  <a:pt x="3093" y="51"/>
                </a:cubicBezTo>
                <a:cubicBezTo>
                  <a:pt x="2916" y="51"/>
                  <a:pt x="2916" y="35"/>
                  <a:pt x="2724" y="35"/>
                </a:cubicBezTo>
                <a:cubicBezTo>
                  <a:pt x="2547" y="35"/>
                  <a:pt x="2547" y="51"/>
                  <a:pt x="2370" y="51"/>
                </a:cubicBezTo>
                <a:cubicBezTo>
                  <a:pt x="2178" y="51"/>
                  <a:pt x="2178" y="243"/>
                  <a:pt x="2005" y="243"/>
                </a:cubicBezTo>
                <a:cubicBezTo>
                  <a:pt x="1828" y="243"/>
                  <a:pt x="1828" y="112"/>
                  <a:pt x="1635" y="112"/>
                </a:cubicBezTo>
                <a:cubicBezTo>
                  <a:pt x="1458" y="112"/>
                  <a:pt x="1458" y="178"/>
                  <a:pt x="1281" y="178"/>
                </a:cubicBezTo>
                <a:cubicBezTo>
                  <a:pt x="1089" y="178"/>
                  <a:pt x="1089" y="97"/>
                  <a:pt x="912" y="97"/>
                </a:cubicBezTo>
                <a:cubicBezTo>
                  <a:pt x="735" y="97"/>
                  <a:pt x="735" y="1"/>
                  <a:pt x="562" y="1"/>
                </a:cubicBezTo>
                <a:cubicBezTo>
                  <a:pt x="370" y="1"/>
                  <a:pt x="370" y="35"/>
                  <a:pt x="193" y="35"/>
                </a:cubicBezTo>
                <a:cubicBezTo>
                  <a:pt x="112" y="35"/>
                  <a:pt x="62" y="16"/>
                  <a:pt x="0" y="1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85" name="Google Shape;485;p21"/>
          <p:cNvSpPr/>
          <p:nvPr/>
        </p:nvSpPr>
        <p:spPr>
          <a:xfrm rot="-5400000" flipH="1">
            <a:off x="7026675" y="2597201"/>
            <a:ext cx="1754726" cy="439299"/>
          </a:xfrm>
          <a:custGeom>
            <a:avLst/>
            <a:gdLst/>
            <a:ahLst/>
            <a:cxnLst/>
            <a:rect l="l" t="t" r="r" b="b"/>
            <a:pathLst>
              <a:path w="13130" h="3287" extrusionOk="0">
                <a:moveTo>
                  <a:pt x="0" y="1"/>
                </a:moveTo>
                <a:lnTo>
                  <a:pt x="562" y="416"/>
                </a:lnTo>
                <a:lnTo>
                  <a:pt x="0" y="836"/>
                </a:lnTo>
                <a:lnTo>
                  <a:pt x="562" y="1236"/>
                </a:lnTo>
                <a:lnTo>
                  <a:pt x="0" y="1651"/>
                </a:lnTo>
                <a:lnTo>
                  <a:pt x="562" y="2071"/>
                </a:lnTo>
                <a:lnTo>
                  <a:pt x="0" y="2471"/>
                </a:lnTo>
                <a:lnTo>
                  <a:pt x="562" y="2886"/>
                </a:lnTo>
                <a:lnTo>
                  <a:pt x="0" y="3286"/>
                </a:lnTo>
                <a:lnTo>
                  <a:pt x="13130" y="3286"/>
                </a:lnTo>
                <a:lnTo>
                  <a:pt x="12584" y="2886"/>
                </a:lnTo>
                <a:lnTo>
                  <a:pt x="13130" y="2471"/>
                </a:lnTo>
                <a:lnTo>
                  <a:pt x="12584" y="2071"/>
                </a:lnTo>
                <a:lnTo>
                  <a:pt x="13130" y="1651"/>
                </a:lnTo>
                <a:lnTo>
                  <a:pt x="12584" y="1236"/>
                </a:lnTo>
                <a:lnTo>
                  <a:pt x="13130" y="836"/>
                </a:lnTo>
                <a:lnTo>
                  <a:pt x="12584" y="416"/>
                </a:lnTo>
                <a:lnTo>
                  <a:pt x="13130" y="1"/>
                </a:ln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86" name="Google Shape;486;p21"/>
          <p:cNvSpPr/>
          <p:nvPr/>
        </p:nvSpPr>
        <p:spPr>
          <a:xfrm rot="5400000">
            <a:off x="7135929" y="2760986"/>
            <a:ext cx="1754726" cy="111729"/>
          </a:xfrm>
          <a:custGeom>
            <a:avLst/>
            <a:gdLst/>
            <a:ahLst/>
            <a:cxnLst/>
            <a:rect l="l" t="t" r="r" b="b"/>
            <a:pathLst>
              <a:path w="13130" h="836" extrusionOk="0">
                <a:moveTo>
                  <a:pt x="562" y="1"/>
                </a:moveTo>
                <a:lnTo>
                  <a:pt x="0" y="420"/>
                </a:lnTo>
                <a:lnTo>
                  <a:pt x="562" y="836"/>
                </a:lnTo>
                <a:lnTo>
                  <a:pt x="12584" y="836"/>
                </a:lnTo>
                <a:lnTo>
                  <a:pt x="13130" y="420"/>
                </a:lnTo>
                <a:lnTo>
                  <a:pt x="12584" y="1"/>
                </a:lnTo>
                <a:close/>
              </a:path>
            </a:pathLst>
          </a:custGeom>
          <a:solidFill>
            <a:srgbClr val="98383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87" name="Google Shape;487;p21"/>
          <p:cNvSpPr/>
          <p:nvPr/>
        </p:nvSpPr>
        <p:spPr>
          <a:xfrm rot="5400000">
            <a:off x="6916348" y="2762055"/>
            <a:ext cx="1754726" cy="109591"/>
          </a:xfrm>
          <a:custGeom>
            <a:avLst/>
            <a:gdLst/>
            <a:ahLst/>
            <a:cxnLst/>
            <a:rect l="l" t="t" r="r" b="b"/>
            <a:pathLst>
              <a:path w="13130" h="820" extrusionOk="0">
                <a:moveTo>
                  <a:pt x="562" y="0"/>
                </a:moveTo>
                <a:lnTo>
                  <a:pt x="0" y="420"/>
                </a:lnTo>
                <a:lnTo>
                  <a:pt x="562" y="820"/>
                </a:lnTo>
                <a:lnTo>
                  <a:pt x="12584" y="820"/>
                </a:lnTo>
                <a:lnTo>
                  <a:pt x="13130" y="420"/>
                </a:lnTo>
                <a:lnTo>
                  <a:pt x="12584" y="0"/>
                </a:lnTo>
                <a:close/>
              </a:path>
            </a:pathLst>
          </a:custGeom>
          <a:solidFill>
            <a:srgbClr val="98383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88" name="Google Shape;488;p21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77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489" name="Google Shape;489;p21"/>
          <p:cNvSpPr txBox="1">
            <a:spLocks noGrp="1"/>
          </p:cNvSpPr>
          <p:nvPr>
            <p:ph type="subTitle" idx="1"/>
          </p:nvPr>
        </p:nvSpPr>
        <p:spPr>
          <a:xfrm>
            <a:off x="1916650" y="2743579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R="23369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490" name="Google Shape;490;p21"/>
          <p:cNvSpPr txBox="1">
            <a:spLocks noGrp="1"/>
          </p:cNvSpPr>
          <p:nvPr>
            <p:ph type="title" idx="2"/>
          </p:nvPr>
        </p:nvSpPr>
        <p:spPr>
          <a:xfrm>
            <a:off x="1796700" y="2383407"/>
            <a:ext cx="2555700" cy="377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2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491" name="Google Shape;491;p21"/>
          <p:cNvSpPr txBox="1">
            <a:spLocks noGrp="1"/>
          </p:cNvSpPr>
          <p:nvPr>
            <p:ph type="subTitle" idx="3"/>
          </p:nvPr>
        </p:nvSpPr>
        <p:spPr>
          <a:xfrm>
            <a:off x="4911346" y="2743579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R="16427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492" name="Google Shape;492;p21"/>
          <p:cNvSpPr txBox="1">
            <a:spLocks noGrp="1"/>
          </p:cNvSpPr>
          <p:nvPr>
            <p:ph type="title" idx="4"/>
          </p:nvPr>
        </p:nvSpPr>
        <p:spPr>
          <a:xfrm>
            <a:off x="4791400" y="2383407"/>
            <a:ext cx="2555700" cy="377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2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four columns">
  <p:cSld name="CUSTOM_10">
    <p:spTree>
      <p:nvGrpSpPr>
        <p:cNvPr id="1" name="Shape 4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4" name="Google Shape;494;p22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495" name="Google Shape;495;p2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496" name="Google Shape;496;p22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497" name="Google Shape;497;p22"/>
          <p:cNvSpPr/>
          <p:nvPr/>
        </p:nvSpPr>
        <p:spPr>
          <a:xfrm>
            <a:off x="1144913" y="399275"/>
            <a:ext cx="6854174" cy="4204091"/>
          </a:xfrm>
          <a:custGeom>
            <a:avLst/>
            <a:gdLst/>
            <a:ahLst/>
            <a:cxnLst/>
            <a:rect l="l" t="t" r="r" b="b"/>
            <a:pathLst>
              <a:path w="15226" h="9339" extrusionOk="0">
                <a:moveTo>
                  <a:pt x="452" y="425"/>
                </a:moveTo>
                <a:cubicBezTo>
                  <a:pt x="568" y="425"/>
                  <a:pt x="653" y="509"/>
                  <a:pt x="653" y="625"/>
                </a:cubicBezTo>
                <a:cubicBezTo>
                  <a:pt x="653" y="723"/>
                  <a:pt x="568" y="808"/>
                  <a:pt x="452" y="808"/>
                </a:cubicBezTo>
                <a:cubicBezTo>
                  <a:pt x="354" y="808"/>
                  <a:pt x="269" y="723"/>
                  <a:pt x="269" y="625"/>
                </a:cubicBezTo>
                <a:cubicBezTo>
                  <a:pt x="269" y="509"/>
                  <a:pt x="354" y="425"/>
                  <a:pt x="452" y="425"/>
                </a:cubicBezTo>
                <a:close/>
                <a:moveTo>
                  <a:pt x="452" y="1161"/>
                </a:moveTo>
                <a:cubicBezTo>
                  <a:pt x="568" y="1161"/>
                  <a:pt x="653" y="1246"/>
                  <a:pt x="653" y="1358"/>
                </a:cubicBezTo>
                <a:cubicBezTo>
                  <a:pt x="653" y="1457"/>
                  <a:pt x="568" y="1559"/>
                  <a:pt x="452" y="1559"/>
                </a:cubicBezTo>
                <a:cubicBezTo>
                  <a:pt x="354" y="1559"/>
                  <a:pt x="269" y="1457"/>
                  <a:pt x="269" y="1358"/>
                </a:cubicBezTo>
                <a:cubicBezTo>
                  <a:pt x="269" y="1246"/>
                  <a:pt x="354" y="1161"/>
                  <a:pt x="452" y="1161"/>
                </a:cubicBezTo>
                <a:close/>
                <a:moveTo>
                  <a:pt x="452" y="1898"/>
                </a:moveTo>
                <a:cubicBezTo>
                  <a:pt x="568" y="1898"/>
                  <a:pt x="653" y="1983"/>
                  <a:pt x="653" y="2095"/>
                </a:cubicBezTo>
                <a:cubicBezTo>
                  <a:pt x="653" y="2207"/>
                  <a:pt x="568" y="2292"/>
                  <a:pt x="452" y="2292"/>
                </a:cubicBezTo>
                <a:cubicBezTo>
                  <a:pt x="354" y="2292"/>
                  <a:pt x="269" y="2207"/>
                  <a:pt x="269" y="2095"/>
                </a:cubicBezTo>
                <a:cubicBezTo>
                  <a:pt x="269" y="1983"/>
                  <a:pt x="354" y="1898"/>
                  <a:pt x="452" y="1898"/>
                </a:cubicBezTo>
                <a:close/>
                <a:moveTo>
                  <a:pt x="452" y="2646"/>
                </a:moveTo>
                <a:cubicBezTo>
                  <a:pt x="568" y="2646"/>
                  <a:pt x="653" y="2730"/>
                  <a:pt x="653" y="2832"/>
                </a:cubicBezTo>
                <a:cubicBezTo>
                  <a:pt x="653" y="2944"/>
                  <a:pt x="568" y="3029"/>
                  <a:pt x="452" y="3029"/>
                </a:cubicBezTo>
                <a:cubicBezTo>
                  <a:pt x="354" y="3029"/>
                  <a:pt x="269" y="2944"/>
                  <a:pt x="269" y="2832"/>
                </a:cubicBezTo>
                <a:cubicBezTo>
                  <a:pt x="269" y="2730"/>
                  <a:pt x="354" y="2646"/>
                  <a:pt x="452" y="2646"/>
                </a:cubicBezTo>
                <a:close/>
                <a:moveTo>
                  <a:pt x="452" y="3369"/>
                </a:moveTo>
                <a:cubicBezTo>
                  <a:pt x="568" y="3369"/>
                  <a:pt x="653" y="3454"/>
                  <a:pt x="653" y="3552"/>
                </a:cubicBezTo>
                <a:lnTo>
                  <a:pt x="653" y="3566"/>
                </a:lnTo>
                <a:lnTo>
                  <a:pt x="653" y="3579"/>
                </a:lnTo>
                <a:cubicBezTo>
                  <a:pt x="653" y="3681"/>
                  <a:pt x="568" y="3766"/>
                  <a:pt x="452" y="3766"/>
                </a:cubicBezTo>
                <a:cubicBezTo>
                  <a:pt x="354" y="3766"/>
                  <a:pt x="269" y="3681"/>
                  <a:pt x="269" y="3579"/>
                </a:cubicBezTo>
                <a:lnTo>
                  <a:pt x="269" y="3566"/>
                </a:lnTo>
                <a:lnTo>
                  <a:pt x="269" y="3552"/>
                </a:lnTo>
                <a:cubicBezTo>
                  <a:pt x="269" y="3454"/>
                  <a:pt x="354" y="3369"/>
                  <a:pt x="452" y="3369"/>
                </a:cubicBezTo>
                <a:close/>
                <a:moveTo>
                  <a:pt x="452" y="4106"/>
                </a:moveTo>
                <a:cubicBezTo>
                  <a:pt x="568" y="4106"/>
                  <a:pt x="653" y="4191"/>
                  <a:pt x="653" y="4303"/>
                </a:cubicBezTo>
                <a:cubicBezTo>
                  <a:pt x="653" y="4401"/>
                  <a:pt x="568" y="4486"/>
                  <a:pt x="452" y="4486"/>
                </a:cubicBezTo>
                <a:cubicBezTo>
                  <a:pt x="354" y="4486"/>
                  <a:pt x="269" y="4401"/>
                  <a:pt x="269" y="4303"/>
                </a:cubicBezTo>
                <a:cubicBezTo>
                  <a:pt x="269" y="4191"/>
                  <a:pt x="354" y="4106"/>
                  <a:pt x="452" y="4106"/>
                </a:cubicBezTo>
                <a:close/>
                <a:moveTo>
                  <a:pt x="452" y="4839"/>
                </a:moveTo>
                <a:cubicBezTo>
                  <a:pt x="568" y="4839"/>
                  <a:pt x="653" y="4924"/>
                  <a:pt x="653" y="5040"/>
                </a:cubicBezTo>
                <a:cubicBezTo>
                  <a:pt x="653" y="5138"/>
                  <a:pt x="568" y="5237"/>
                  <a:pt x="452" y="5237"/>
                </a:cubicBezTo>
                <a:cubicBezTo>
                  <a:pt x="354" y="5237"/>
                  <a:pt x="269" y="5138"/>
                  <a:pt x="269" y="5040"/>
                </a:cubicBezTo>
                <a:cubicBezTo>
                  <a:pt x="269" y="4924"/>
                  <a:pt x="354" y="4839"/>
                  <a:pt x="452" y="4839"/>
                </a:cubicBezTo>
                <a:close/>
                <a:moveTo>
                  <a:pt x="452" y="5576"/>
                </a:moveTo>
                <a:cubicBezTo>
                  <a:pt x="568" y="5576"/>
                  <a:pt x="653" y="5661"/>
                  <a:pt x="653" y="5773"/>
                </a:cubicBezTo>
                <a:cubicBezTo>
                  <a:pt x="653" y="5889"/>
                  <a:pt x="568" y="5974"/>
                  <a:pt x="452" y="5974"/>
                </a:cubicBezTo>
                <a:cubicBezTo>
                  <a:pt x="354" y="5974"/>
                  <a:pt x="269" y="5889"/>
                  <a:pt x="269" y="5773"/>
                </a:cubicBezTo>
                <a:cubicBezTo>
                  <a:pt x="269" y="5661"/>
                  <a:pt x="354" y="5576"/>
                  <a:pt x="452" y="5576"/>
                </a:cubicBezTo>
                <a:close/>
                <a:moveTo>
                  <a:pt x="452" y="6327"/>
                </a:moveTo>
                <a:cubicBezTo>
                  <a:pt x="568" y="6327"/>
                  <a:pt x="653" y="6412"/>
                  <a:pt x="653" y="6510"/>
                </a:cubicBezTo>
                <a:cubicBezTo>
                  <a:pt x="653" y="6622"/>
                  <a:pt x="568" y="6707"/>
                  <a:pt x="452" y="6707"/>
                </a:cubicBezTo>
                <a:cubicBezTo>
                  <a:pt x="354" y="6707"/>
                  <a:pt x="269" y="6622"/>
                  <a:pt x="269" y="6510"/>
                </a:cubicBezTo>
                <a:cubicBezTo>
                  <a:pt x="269" y="6412"/>
                  <a:pt x="354" y="6327"/>
                  <a:pt x="452" y="6327"/>
                </a:cubicBezTo>
                <a:close/>
                <a:moveTo>
                  <a:pt x="452" y="7060"/>
                </a:moveTo>
                <a:cubicBezTo>
                  <a:pt x="568" y="7060"/>
                  <a:pt x="653" y="7145"/>
                  <a:pt x="653" y="7261"/>
                </a:cubicBezTo>
                <a:cubicBezTo>
                  <a:pt x="653" y="7359"/>
                  <a:pt x="568" y="7444"/>
                  <a:pt x="452" y="7444"/>
                </a:cubicBezTo>
                <a:cubicBezTo>
                  <a:pt x="354" y="7444"/>
                  <a:pt x="269" y="7359"/>
                  <a:pt x="269" y="7261"/>
                </a:cubicBezTo>
                <a:cubicBezTo>
                  <a:pt x="269" y="7145"/>
                  <a:pt x="354" y="7060"/>
                  <a:pt x="452" y="7060"/>
                </a:cubicBezTo>
                <a:close/>
                <a:moveTo>
                  <a:pt x="452" y="7797"/>
                </a:moveTo>
                <a:cubicBezTo>
                  <a:pt x="568" y="7797"/>
                  <a:pt x="653" y="7882"/>
                  <a:pt x="653" y="7994"/>
                </a:cubicBezTo>
                <a:cubicBezTo>
                  <a:pt x="653" y="8096"/>
                  <a:pt x="568" y="8195"/>
                  <a:pt x="452" y="8195"/>
                </a:cubicBezTo>
                <a:cubicBezTo>
                  <a:pt x="354" y="8195"/>
                  <a:pt x="269" y="8096"/>
                  <a:pt x="269" y="7994"/>
                </a:cubicBezTo>
                <a:cubicBezTo>
                  <a:pt x="269" y="7882"/>
                  <a:pt x="354" y="7797"/>
                  <a:pt x="452" y="7797"/>
                </a:cubicBezTo>
                <a:close/>
                <a:moveTo>
                  <a:pt x="452" y="8534"/>
                </a:moveTo>
                <a:cubicBezTo>
                  <a:pt x="568" y="8534"/>
                  <a:pt x="653" y="8619"/>
                  <a:pt x="653" y="8731"/>
                </a:cubicBezTo>
                <a:cubicBezTo>
                  <a:pt x="653" y="8843"/>
                  <a:pt x="568" y="8928"/>
                  <a:pt x="452" y="8928"/>
                </a:cubicBezTo>
                <a:cubicBezTo>
                  <a:pt x="354" y="8928"/>
                  <a:pt x="269" y="8843"/>
                  <a:pt x="269" y="8731"/>
                </a:cubicBezTo>
                <a:cubicBezTo>
                  <a:pt x="269" y="8619"/>
                  <a:pt x="354" y="8534"/>
                  <a:pt x="452" y="8534"/>
                </a:cubicBezTo>
                <a:close/>
                <a:moveTo>
                  <a:pt x="1" y="0"/>
                </a:moveTo>
                <a:lnTo>
                  <a:pt x="1" y="9339"/>
                </a:lnTo>
                <a:lnTo>
                  <a:pt x="15225" y="9339"/>
                </a:lnTo>
                <a:lnTo>
                  <a:pt x="15225" y="0"/>
                </a:lnTo>
                <a:close/>
              </a:path>
            </a:pathLst>
          </a:custGeom>
          <a:solidFill>
            <a:srgbClr val="F5F3E5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98" name="Google Shape;498;p22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77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>
                <a:solidFill>
                  <a:schemeClr val="accent4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9pPr>
          </a:lstStyle>
          <a:p>
            <a:endParaRPr/>
          </a:p>
        </p:txBody>
      </p:sp>
      <p:sp>
        <p:nvSpPr>
          <p:cNvPr id="499" name="Google Shape;499;p22"/>
          <p:cNvSpPr txBox="1">
            <a:spLocks noGrp="1"/>
          </p:cNvSpPr>
          <p:nvPr>
            <p:ph type="subTitle" idx="1"/>
          </p:nvPr>
        </p:nvSpPr>
        <p:spPr>
          <a:xfrm>
            <a:off x="1916650" y="1962367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R="23369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500" name="Google Shape;500;p22"/>
          <p:cNvSpPr txBox="1">
            <a:spLocks noGrp="1"/>
          </p:cNvSpPr>
          <p:nvPr>
            <p:ph type="title" idx="2"/>
          </p:nvPr>
        </p:nvSpPr>
        <p:spPr>
          <a:xfrm>
            <a:off x="1796700" y="1602194"/>
            <a:ext cx="2555700" cy="377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501" name="Google Shape;501;p22"/>
          <p:cNvSpPr txBox="1">
            <a:spLocks noGrp="1"/>
          </p:cNvSpPr>
          <p:nvPr>
            <p:ph type="subTitle" idx="3"/>
          </p:nvPr>
        </p:nvSpPr>
        <p:spPr>
          <a:xfrm>
            <a:off x="4911346" y="1962367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R="16427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502" name="Google Shape;502;p22"/>
          <p:cNvSpPr txBox="1">
            <a:spLocks noGrp="1"/>
          </p:cNvSpPr>
          <p:nvPr>
            <p:ph type="title" idx="4"/>
          </p:nvPr>
        </p:nvSpPr>
        <p:spPr>
          <a:xfrm>
            <a:off x="4791400" y="1602194"/>
            <a:ext cx="2555700" cy="377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503" name="Google Shape;503;p22"/>
          <p:cNvSpPr txBox="1">
            <a:spLocks noGrp="1"/>
          </p:cNvSpPr>
          <p:nvPr>
            <p:ph type="subTitle" idx="5"/>
          </p:nvPr>
        </p:nvSpPr>
        <p:spPr>
          <a:xfrm>
            <a:off x="1916538" y="3523808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R="23369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504" name="Google Shape;504;p22"/>
          <p:cNvSpPr txBox="1">
            <a:spLocks noGrp="1"/>
          </p:cNvSpPr>
          <p:nvPr>
            <p:ph type="title" idx="6"/>
          </p:nvPr>
        </p:nvSpPr>
        <p:spPr>
          <a:xfrm>
            <a:off x="1796700" y="3163620"/>
            <a:ext cx="2555700" cy="377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  <p:sp>
        <p:nvSpPr>
          <p:cNvPr id="505" name="Google Shape;505;p22"/>
          <p:cNvSpPr txBox="1">
            <a:spLocks noGrp="1"/>
          </p:cNvSpPr>
          <p:nvPr>
            <p:ph type="subTitle" idx="7"/>
          </p:nvPr>
        </p:nvSpPr>
        <p:spPr>
          <a:xfrm>
            <a:off x="4911208" y="3523808"/>
            <a:ext cx="2316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R="73577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506" name="Google Shape;506;p22"/>
          <p:cNvSpPr txBox="1">
            <a:spLocks noGrp="1"/>
          </p:cNvSpPr>
          <p:nvPr>
            <p:ph type="title" idx="8"/>
          </p:nvPr>
        </p:nvSpPr>
        <p:spPr>
          <a:xfrm>
            <a:off x="4791369" y="3163620"/>
            <a:ext cx="2555700" cy="377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8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Font typeface="Patrick Hand"/>
              <a:buNone/>
              <a:defRPr>
                <a:latin typeface="Patrick Hand"/>
                <a:ea typeface="Patrick Hand"/>
                <a:cs typeface="Patrick Hand"/>
                <a:sym typeface="Patrick Hand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2">
  <p:cSld name="CUSTOM_9_1">
    <p:spTree>
      <p:nvGrpSpPr>
        <p:cNvPr id="1" name="Shape 5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5" name="Google Shape;515;p24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16" name="Google Shape;516;p2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17" name="Google Shape;517;p24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518" name="Google Shape;518;p24"/>
          <p:cNvSpPr txBox="1">
            <a:spLocks noGrp="1"/>
          </p:cNvSpPr>
          <p:nvPr>
            <p:ph type="title"/>
          </p:nvPr>
        </p:nvSpPr>
        <p:spPr>
          <a:xfrm>
            <a:off x="3283555" y="1956650"/>
            <a:ext cx="2577000" cy="521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9pPr>
          </a:lstStyle>
          <a:p>
            <a:endParaRPr/>
          </a:p>
        </p:txBody>
      </p:sp>
      <p:sp>
        <p:nvSpPr>
          <p:cNvPr id="519" name="Google Shape;519;p24"/>
          <p:cNvSpPr txBox="1">
            <a:spLocks noGrp="1"/>
          </p:cNvSpPr>
          <p:nvPr>
            <p:ph type="subTitle" idx="1"/>
          </p:nvPr>
        </p:nvSpPr>
        <p:spPr>
          <a:xfrm>
            <a:off x="3283550" y="2488160"/>
            <a:ext cx="2577000" cy="69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grpSp>
        <p:nvGrpSpPr>
          <p:cNvPr id="520" name="Google Shape;520;p24"/>
          <p:cNvGrpSpPr/>
          <p:nvPr/>
        </p:nvGrpSpPr>
        <p:grpSpPr>
          <a:xfrm>
            <a:off x="2230299" y="906900"/>
            <a:ext cx="4425072" cy="3189405"/>
            <a:chOff x="2230299" y="906900"/>
            <a:chExt cx="4425072" cy="3189405"/>
          </a:xfrm>
        </p:grpSpPr>
        <p:sp>
          <p:nvSpPr>
            <p:cNvPr id="521" name="Google Shape;521;p24"/>
            <p:cNvSpPr/>
            <p:nvPr/>
          </p:nvSpPr>
          <p:spPr>
            <a:xfrm>
              <a:off x="2548873" y="1357481"/>
              <a:ext cx="4106497" cy="2738824"/>
            </a:xfrm>
            <a:custGeom>
              <a:avLst/>
              <a:gdLst/>
              <a:ahLst/>
              <a:cxnLst/>
              <a:rect l="l" t="t" r="r" b="b"/>
              <a:pathLst>
                <a:path w="13754" h="3814" extrusionOk="0">
                  <a:moveTo>
                    <a:pt x="0" y="1"/>
                  </a:moveTo>
                  <a:lnTo>
                    <a:pt x="0" y="3717"/>
                  </a:lnTo>
                  <a:lnTo>
                    <a:pt x="192" y="3752"/>
                  </a:lnTo>
                  <a:lnTo>
                    <a:pt x="516" y="3782"/>
                  </a:lnTo>
                  <a:lnTo>
                    <a:pt x="850" y="3736"/>
                  </a:lnTo>
                  <a:lnTo>
                    <a:pt x="1173" y="3575"/>
                  </a:lnTo>
                  <a:lnTo>
                    <a:pt x="1508" y="3702"/>
                  </a:lnTo>
                  <a:lnTo>
                    <a:pt x="1827" y="3590"/>
                  </a:lnTo>
                  <a:lnTo>
                    <a:pt x="2166" y="3656"/>
                  </a:lnTo>
                  <a:lnTo>
                    <a:pt x="2485" y="3590"/>
                  </a:lnTo>
                  <a:lnTo>
                    <a:pt x="2808" y="3640"/>
                  </a:lnTo>
                  <a:lnTo>
                    <a:pt x="3143" y="3767"/>
                  </a:lnTo>
                  <a:lnTo>
                    <a:pt x="3462" y="3798"/>
                  </a:lnTo>
                  <a:lnTo>
                    <a:pt x="3801" y="3702"/>
                  </a:lnTo>
                  <a:lnTo>
                    <a:pt x="4120" y="3782"/>
                  </a:lnTo>
                  <a:lnTo>
                    <a:pt x="4459" y="3767"/>
                  </a:lnTo>
                  <a:lnTo>
                    <a:pt x="4778" y="3813"/>
                  </a:lnTo>
                  <a:lnTo>
                    <a:pt x="5117" y="3544"/>
                  </a:lnTo>
                  <a:lnTo>
                    <a:pt x="5436" y="3671"/>
                  </a:lnTo>
                  <a:lnTo>
                    <a:pt x="5771" y="3640"/>
                  </a:lnTo>
                  <a:lnTo>
                    <a:pt x="6094" y="3605"/>
                  </a:lnTo>
                  <a:lnTo>
                    <a:pt x="6413" y="3621"/>
                  </a:lnTo>
                  <a:lnTo>
                    <a:pt x="6752" y="3717"/>
                  </a:lnTo>
                  <a:lnTo>
                    <a:pt x="7071" y="3590"/>
                  </a:lnTo>
                  <a:lnTo>
                    <a:pt x="7406" y="3575"/>
                  </a:lnTo>
                  <a:lnTo>
                    <a:pt x="7729" y="3782"/>
                  </a:lnTo>
                  <a:lnTo>
                    <a:pt x="8063" y="3656"/>
                  </a:lnTo>
                  <a:lnTo>
                    <a:pt x="8387" y="3813"/>
                  </a:lnTo>
                  <a:lnTo>
                    <a:pt x="8706" y="3702"/>
                  </a:lnTo>
                  <a:lnTo>
                    <a:pt x="9041" y="3736"/>
                  </a:lnTo>
                  <a:lnTo>
                    <a:pt x="9364" y="3640"/>
                  </a:lnTo>
                  <a:lnTo>
                    <a:pt x="9698" y="3782"/>
                  </a:lnTo>
                  <a:lnTo>
                    <a:pt x="10022" y="3590"/>
                  </a:lnTo>
                  <a:lnTo>
                    <a:pt x="10356" y="3702"/>
                  </a:lnTo>
                  <a:lnTo>
                    <a:pt x="10676" y="3813"/>
                  </a:lnTo>
                  <a:lnTo>
                    <a:pt x="11014" y="3686"/>
                  </a:lnTo>
                  <a:lnTo>
                    <a:pt x="11333" y="3767"/>
                  </a:lnTo>
                  <a:lnTo>
                    <a:pt x="11657" y="3621"/>
                  </a:lnTo>
                  <a:lnTo>
                    <a:pt x="11991" y="3544"/>
                  </a:lnTo>
                  <a:lnTo>
                    <a:pt x="12311" y="3621"/>
                  </a:lnTo>
                  <a:lnTo>
                    <a:pt x="12649" y="3767"/>
                  </a:lnTo>
                  <a:lnTo>
                    <a:pt x="12968" y="3736"/>
                  </a:lnTo>
                  <a:lnTo>
                    <a:pt x="13307" y="3590"/>
                  </a:lnTo>
                  <a:lnTo>
                    <a:pt x="13676" y="3736"/>
                  </a:lnTo>
                  <a:lnTo>
                    <a:pt x="13530" y="3367"/>
                  </a:lnTo>
                  <a:lnTo>
                    <a:pt x="13753" y="3028"/>
                  </a:lnTo>
                  <a:lnTo>
                    <a:pt x="13676" y="2709"/>
                  </a:lnTo>
                  <a:lnTo>
                    <a:pt x="13722" y="2390"/>
                  </a:lnTo>
                  <a:lnTo>
                    <a:pt x="13722" y="2067"/>
                  </a:lnTo>
                  <a:lnTo>
                    <a:pt x="13580" y="1747"/>
                  </a:lnTo>
                  <a:lnTo>
                    <a:pt x="13676" y="1428"/>
                  </a:lnTo>
                  <a:lnTo>
                    <a:pt x="13676" y="1105"/>
                  </a:lnTo>
                  <a:lnTo>
                    <a:pt x="13642" y="786"/>
                  </a:lnTo>
                  <a:lnTo>
                    <a:pt x="13611" y="466"/>
                  </a:lnTo>
                  <a:lnTo>
                    <a:pt x="13530" y="143"/>
                  </a:lnTo>
                  <a:lnTo>
                    <a:pt x="1356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2" name="Google Shape;522;p24"/>
            <p:cNvSpPr/>
            <p:nvPr/>
          </p:nvSpPr>
          <p:spPr>
            <a:xfrm>
              <a:off x="2230299" y="906900"/>
              <a:ext cx="1729382" cy="1250393"/>
            </a:xfrm>
            <a:custGeom>
              <a:avLst/>
              <a:gdLst/>
              <a:ahLst/>
              <a:cxnLst/>
              <a:rect l="l" t="t" r="r" b="b"/>
              <a:pathLst>
                <a:path w="5098" h="3686" extrusionOk="0">
                  <a:moveTo>
                    <a:pt x="4601" y="289"/>
                  </a:moveTo>
                  <a:lnTo>
                    <a:pt x="4424" y="208"/>
                  </a:lnTo>
                  <a:lnTo>
                    <a:pt x="4424" y="81"/>
                  </a:lnTo>
                  <a:lnTo>
                    <a:pt x="4363" y="0"/>
                  </a:lnTo>
                  <a:lnTo>
                    <a:pt x="4059" y="177"/>
                  </a:lnTo>
                  <a:lnTo>
                    <a:pt x="1524" y="1666"/>
                  </a:lnTo>
                  <a:lnTo>
                    <a:pt x="0" y="2562"/>
                  </a:lnTo>
                  <a:lnTo>
                    <a:pt x="131" y="2693"/>
                  </a:lnTo>
                  <a:lnTo>
                    <a:pt x="162" y="2836"/>
                  </a:lnTo>
                  <a:lnTo>
                    <a:pt x="227" y="2947"/>
                  </a:lnTo>
                  <a:lnTo>
                    <a:pt x="339" y="3013"/>
                  </a:lnTo>
                  <a:lnTo>
                    <a:pt x="339" y="3124"/>
                  </a:lnTo>
                  <a:lnTo>
                    <a:pt x="404" y="3236"/>
                  </a:lnTo>
                  <a:lnTo>
                    <a:pt x="516" y="3270"/>
                  </a:lnTo>
                  <a:lnTo>
                    <a:pt x="481" y="3382"/>
                  </a:lnTo>
                  <a:lnTo>
                    <a:pt x="673" y="3478"/>
                  </a:lnTo>
                  <a:lnTo>
                    <a:pt x="673" y="3590"/>
                  </a:lnTo>
                  <a:lnTo>
                    <a:pt x="739" y="3686"/>
                  </a:lnTo>
                  <a:lnTo>
                    <a:pt x="2197" y="2820"/>
                  </a:lnTo>
                  <a:lnTo>
                    <a:pt x="4747" y="1331"/>
                  </a:lnTo>
                  <a:lnTo>
                    <a:pt x="5097" y="1120"/>
                  </a:lnTo>
                  <a:lnTo>
                    <a:pt x="4955" y="993"/>
                  </a:lnTo>
                  <a:lnTo>
                    <a:pt x="4940" y="851"/>
                  </a:lnTo>
                  <a:lnTo>
                    <a:pt x="4874" y="735"/>
                  </a:lnTo>
                  <a:lnTo>
                    <a:pt x="4747" y="674"/>
                  </a:lnTo>
                  <a:lnTo>
                    <a:pt x="4763" y="562"/>
                  </a:lnTo>
                  <a:lnTo>
                    <a:pt x="4697" y="431"/>
                  </a:lnTo>
                  <a:lnTo>
                    <a:pt x="4570" y="416"/>
                  </a:lnTo>
                  <a:close/>
                </a:path>
              </a:pathLst>
            </a:custGeom>
            <a:solidFill>
              <a:srgbClr val="C0986F">
                <a:alpha val="8170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3">
  <p:cSld name="CUSTOM_9_1_1">
    <p:spTree>
      <p:nvGrpSpPr>
        <p:cNvPr id="1" name="Shape 5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4" name="Google Shape;524;p25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25" name="Google Shape;525;p2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26" name="Google Shape;526;p25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527" name="Google Shape;527;p25"/>
          <p:cNvSpPr txBox="1">
            <a:spLocks noGrp="1"/>
          </p:cNvSpPr>
          <p:nvPr>
            <p:ph type="title"/>
          </p:nvPr>
        </p:nvSpPr>
        <p:spPr>
          <a:xfrm>
            <a:off x="3414000" y="2281475"/>
            <a:ext cx="2316000" cy="51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9pPr>
          </a:lstStyle>
          <a:p>
            <a:endParaRPr/>
          </a:p>
        </p:txBody>
      </p:sp>
      <p:sp>
        <p:nvSpPr>
          <p:cNvPr id="528" name="Google Shape;528;p25"/>
          <p:cNvSpPr txBox="1">
            <a:spLocks noGrp="1"/>
          </p:cNvSpPr>
          <p:nvPr>
            <p:ph type="subTitle" idx="1"/>
          </p:nvPr>
        </p:nvSpPr>
        <p:spPr>
          <a:xfrm>
            <a:off x="3414000" y="2836372"/>
            <a:ext cx="2316000" cy="690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chemeClr val="dk1"/>
                </a:solidFill>
              </a:defRPr>
            </a:lvl1pPr>
            <a:lvl2pPr lvl="1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529" name="Google Shape;529;p25"/>
          <p:cNvSpPr txBox="1">
            <a:spLocks noGrp="1"/>
          </p:cNvSpPr>
          <p:nvPr>
            <p:ph type="title" idx="2"/>
          </p:nvPr>
        </p:nvSpPr>
        <p:spPr>
          <a:xfrm>
            <a:off x="3414000" y="1606425"/>
            <a:ext cx="2316000" cy="733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4800">
                <a:solidFill>
                  <a:schemeClr val="lt2"/>
                </a:solidFill>
              </a:defRPr>
            </a:lvl1pPr>
            <a:lvl2pPr lvl="1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SzPts val="2800"/>
              <a:buNone/>
              <a:defRPr>
                <a:latin typeface="Roboto"/>
                <a:ea typeface="Roboto"/>
                <a:cs typeface="Roboto"/>
                <a:sym typeface="Roboto"/>
              </a:defRPr>
            </a:lvl9pPr>
          </a:lstStyle>
          <a:p>
            <a:endParaRPr/>
          </a:p>
        </p:txBody>
      </p:sp>
      <p:grpSp>
        <p:nvGrpSpPr>
          <p:cNvPr id="530" name="Google Shape;530;p25"/>
          <p:cNvGrpSpPr/>
          <p:nvPr/>
        </p:nvGrpSpPr>
        <p:grpSpPr>
          <a:xfrm>
            <a:off x="2904262" y="803900"/>
            <a:ext cx="3335467" cy="3533292"/>
            <a:chOff x="2904263" y="803900"/>
            <a:chExt cx="3335467" cy="3533292"/>
          </a:xfrm>
        </p:grpSpPr>
        <p:sp>
          <p:nvSpPr>
            <p:cNvPr id="531" name="Google Shape;531;p25"/>
            <p:cNvSpPr/>
            <p:nvPr/>
          </p:nvSpPr>
          <p:spPr>
            <a:xfrm>
              <a:off x="3034847" y="912479"/>
              <a:ext cx="3074597" cy="3316886"/>
            </a:xfrm>
            <a:custGeom>
              <a:avLst/>
              <a:gdLst/>
              <a:ahLst/>
              <a:cxnLst/>
              <a:rect l="l" t="t" r="r" b="b"/>
              <a:pathLst>
                <a:path w="10242" h="13258" extrusionOk="0">
                  <a:moveTo>
                    <a:pt x="5129" y="1"/>
                  </a:moveTo>
                  <a:cubicBezTo>
                    <a:pt x="2289" y="1"/>
                    <a:pt x="1" y="2967"/>
                    <a:pt x="1" y="6637"/>
                  </a:cubicBezTo>
                  <a:cubicBezTo>
                    <a:pt x="1" y="10292"/>
                    <a:pt x="2289" y="13258"/>
                    <a:pt x="5129" y="13258"/>
                  </a:cubicBezTo>
                  <a:cubicBezTo>
                    <a:pt x="7948" y="13258"/>
                    <a:pt x="10241" y="10292"/>
                    <a:pt x="10241" y="6637"/>
                  </a:cubicBezTo>
                  <a:cubicBezTo>
                    <a:pt x="10241" y="2967"/>
                    <a:pt x="7948" y="1"/>
                    <a:pt x="5129" y="1"/>
                  </a:cubicBezTo>
                  <a:close/>
                </a:path>
              </a:pathLst>
            </a:custGeom>
            <a:solidFill>
              <a:srgbClr val="C0986F">
                <a:alpha val="428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2" name="Google Shape;532;p25"/>
            <p:cNvSpPr/>
            <p:nvPr/>
          </p:nvSpPr>
          <p:spPr>
            <a:xfrm>
              <a:off x="2904262" y="803900"/>
              <a:ext cx="3335467" cy="3533292"/>
            </a:xfrm>
            <a:custGeom>
              <a:avLst/>
              <a:gdLst/>
              <a:ahLst/>
              <a:cxnLst/>
              <a:rect l="l" t="t" r="r" b="b"/>
              <a:pathLst>
                <a:path w="11111" h="14123" extrusionOk="0">
                  <a:moveTo>
                    <a:pt x="5644" y="0"/>
                  </a:moveTo>
                  <a:cubicBezTo>
                    <a:pt x="5467" y="0"/>
                    <a:pt x="5321" y="96"/>
                    <a:pt x="5260" y="243"/>
                  </a:cubicBezTo>
                  <a:cubicBezTo>
                    <a:pt x="5177" y="134"/>
                    <a:pt x="5047" y="59"/>
                    <a:pt x="4910" y="59"/>
                  </a:cubicBezTo>
                  <a:cubicBezTo>
                    <a:pt x="4887" y="59"/>
                    <a:pt x="4864" y="61"/>
                    <a:pt x="4840" y="66"/>
                  </a:cubicBezTo>
                  <a:lnTo>
                    <a:pt x="4810" y="66"/>
                  </a:lnTo>
                  <a:cubicBezTo>
                    <a:pt x="4648" y="96"/>
                    <a:pt x="4521" y="212"/>
                    <a:pt x="4475" y="370"/>
                  </a:cubicBezTo>
                  <a:cubicBezTo>
                    <a:pt x="4395" y="292"/>
                    <a:pt x="4286" y="246"/>
                    <a:pt x="4168" y="246"/>
                  </a:cubicBezTo>
                  <a:cubicBezTo>
                    <a:pt x="4117" y="246"/>
                    <a:pt x="4063" y="255"/>
                    <a:pt x="4009" y="273"/>
                  </a:cubicBezTo>
                  <a:cubicBezTo>
                    <a:pt x="3848" y="339"/>
                    <a:pt x="3752" y="481"/>
                    <a:pt x="3736" y="643"/>
                  </a:cubicBezTo>
                  <a:cubicBezTo>
                    <a:pt x="3657" y="591"/>
                    <a:pt x="3571" y="562"/>
                    <a:pt x="3484" y="562"/>
                  </a:cubicBezTo>
                  <a:cubicBezTo>
                    <a:pt x="3411" y="562"/>
                    <a:pt x="3338" y="583"/>
                    <a:pt x="3271" y="627"/>
                  </a:cubicBezTo>
                  <a:cubicBezTo>
                    <a:pt x="3128" y="708"/>
                    <a:pt x="3032" y="866"/>
                    <a:pt x="3048" y="1027"/>
                  </a:cubicBezTo>
                  <a:cubicBezTo>
                    <a:pt x="2990" y="1002"/>
                    <a:pt x="2931" y="989"/>
                    <a:pt x="2872" y="989"/>
                  </a:cubicBezTo>
                  <a:cubicBezTo>
                    <a:pt x="2782" y="989"/>
                    <a:pt x="2692" y="1019"/>
                    <a:pt x="2613" y="1077"/>
                  </a:cubicBezTo>
                  <a:cubicBezTo>
                    <a:pt x="2598" y="1077"/>
                    <a:pt x="2582" y="1093"/>
                    <a:pt x="2582" y="1093"/>
                  </a:cubicBezTo>
                  <a:cubicBezTo>
                    <a:pt x="2455" y="1204"/>
                    <a:pt x="2405" y="1366"/>
                    <a:pt x="2436" y="1524"/>
                  </a:cubicBezTo>
                  <a:cubicBezTo>
                    <a:pt x="2390" y="1510"/>
                    <a:pt x="2343" y="1503"/>
                    <a:pt x="2296" y="1503"/>
                  </a:cubicBezTo>
                  <a:cubicBezTo>
                    <a:pt x="2181" y="1503"/>
                    <a:pt x="2069" y="1545"/>
                    <a:pt x="1990" y="1635"/>
                  </a:cubicBezTo>
                  <a:cubicBezTo>
                    <a:pt x="1878" y="1766"/>
                    <a:pt x="1844" y="1943"/>
                    <a:pt x="1894" y="2085"/>
                  </a:cubicBezTo>
                  <a:cubicBezTo>
                    <a:pt x="1876" y="2083"/>
                    <a:pt x="1858" y="2082"/>
                    <a:pt x="1840" y="2082"/>
                  </a:cubicBezTo>
                  <a:cubicBezTo>
                    <a:pt x="1710" y="2082"/>
                    <a:pt x="1578" y="2132"/>
                    <a:pt x="1493" y="2247"/>
                  </a:cubicBezTo>
                  <a:lnTo>
                    <a:pt x="1474" y="2262"/>
                  </a:lnTo>
                  <a:cubicBezTo>
                    <a:pt x="1378" y="2405"/>
                    <a:pt x="1363" y="2566"/>
                    <a:pt x="1443" y="2712"/>
                  </a:cubicBezTo>
                  <a:cubicBezTo>
                    <a:pt x="1282" y="2712"/>
                    <a:pt x="1140" y="2789"/>
                    <a:pt x="1043" y="2920"/>
                  </a:cubicBezTo>
                  <a:lnTo>
                    <a:pt x="1043" y="2951"/>
                  </a:lnTo>
                  <a:cubicBezTo>
                    <a:pt x="963" y="3097"/>
                    <a:pt x="978" y="3255"/>
                    <a:pt x="1059" y="3386"/>
                  </a:cubicBezTo>
                  <a:cubicBezTo>
                    <a:pt x="897" y="3401"/>
                    <a:pt x="755" y="3497"/>
                    <a:pt x="689" y="3655"/>
                  </a:cubicBezTo>
                  <a:cubicBezTo>
                    <a:pt x="628" y="3816"/>
                    <a:pt x="643" y="3978"/>
                    <a:pt x="739" y="4105"/>
                  </a:cubicBezTo>
                  <a:cubicBezTo>
                    <a:pt x="593" y="4120"/>
                    <a:pt x="466" y="4232"/>
                    <a:pt x="416" y="4393"/>
                  </a:cubicBezTo>
                  <a:lnTo>
                    <a:pt x="401" y="4409"/>
                  </a:lnTo>
                  <a:cubicBezTo>
                    <a:pt x="355" y="4555"/>
                    <a:pt x="401" y="4732"/>
                    <a:pt x="512" y="4844"/>
                  </a:cubicBezTo>
                  <a:cubicBezTo>
                    <a:pt x="355" y="4874"/>
                    <a:pt x="243" y="5001"/>
                    <a:pt x="209" y="5163"/>
                  </a:cubicBezTo>
                  <a:cubicBezTo>
                    <a:pt x="162" y="5324"/>
                    <a:pt x="224" y="5501"/>
                    <a:pt x="339" y="5598"/>
                  </a:cubicBezTo>
                  <a:cubicBezTo>
                    <a:pt x="193" y="5644"/>
                    <a:pt x="82" y="5790"/>
                    <a:pt x="66" y="5948"/>
                  </a:cubicBezTo>
                  <a:cubicBezTo>
                    <a:pt x="51" y="6125"/>
                    <a:pt x="128" y="6271"/>
                    <a:pt x="243" y="6367"/>
                  </a:cubicBezTo>
                  <a:cubicBezTo>
                    <a:pt x="112" y="6429"/>
                    <a:pt x="16" y="6575"/>
                    <a:pt x="1" y="6732"/>
                  </a:cubicBezTo>
                  <a:cubicBezTo>
                    <a:pt x="1" y="6909"/>
                    <a:pt x="82" y="7056"/>
                    <a:pt x="224" y="7136"/>
                  </a:cubicBezTo>
                  <a:cubicBezTo>
                    <a:pt x="82" y="7213"/>
                    <a:pt x="1" y="7360"/>
                    <a:pt x="16" y="7536"/>
                  </a:cubicBezTo>
                  <a:cubicBezTo>
                    <a:pt x="16" y="7694"/>
                    <a:pt x="112" y="7840"/>
                    <a:pt x="259" y="7906"/>
                  </a:cubicBezTo>
                  <a:cubicBezTo>
                    <a:pt x="128" y="8002"/>
                    <a:pt x="66" y="8160"/>
                    <a:pt x="82" y="8321"/>
                  </a:cubicBezTo>
                  <a:cubicBezTo>
                    <a:pt x="112" y="8483"/>
                    <a:pt x="224" y="8610"/>
                    <a:pt x="370" y="8675"/>
                  </a:cubicBezTo>
                  <a:cubicBezTo>
                    <a:pt x="259" y="8771"/>
                    <a:pt x="193" y="8929"/>
                    <a:pt x="224" y="9106"/>
                  </a:cubicBezTo>
                  <a:cubicBezTo>
                    <a:pt x="274" y="9268"/>
                    <a:pt x="401" y="9379"/>
                    <a:pt x="547" y="9425"/>
                  </a:cubicBezTo>
                  <a:cubicBezTo>
                    <a:pt x="436" y="9541"/>
                    <a:pt x="401" y="9698"/>
                    <a:pt x="451" y="9860"/>
                  </a:cubicBezTo>
                  <a:cubicBezTo>
                    <a:pt x="497" y="10022"/>
                    <a:pt x="643" y="10133"/>
                    <a:pt x="786" y="10164"/>
                  </a:cubicBezTo>
                  <a:cubicBezTo>
                    <a:pt x="689" y="10276"/>
                    <a:pt x="674" y="10452"/>
                    <a:pt x="739" y="10599"/>
                  </a:cubicBezTo>
                  <a:cubicBezTo>
                    <a:pt x="801" y="10756"/>
                    <a:pt x="963" y="10853"/>
                    <a:pt x="1109" y="10868"/>
                  </a:cubicBezTo>
                  <a:cubicBezTo>
                    <a:pt x="1028" y="10999"/>
                    <a:pt x="1028" y="11156"/>
                    <a:pt x="1109" y="11303"/>
                  </a:cubicBezTo>
                  <a:lnTo>
                    <a:pt x="1109" y="11318"/>
                  </a:lnTo>
                  <a:cubicBezTo>
                    <a:pt x="1197" y="11452"/>
                    <a:pt x="1324" y="11528"/>
                    <a:pt x="1468" y="11528"/>
                  </a:cubicBezTo>
                  <a:cubicBezTo>
                    <a:pt x="1482" y="11528"/>
                    <a:pt x="1495" y="11527"/>
                    <a:pt x="1509" y="11526"/>
                  </a:cubicBezTo>
                  <a:lnTo>
                    <a:pt x="1509" y="11526"/>
                  </a:lnTo>
                  <a:cubicBezTo>
                    <a:pt x="1443" y="11672"/>
                    <a:pt x="1459" y="11849"/>
                    <a:pt x="1555" y="11976"/>
                  </a:cubicBezTo>
                  <a:cubicBezTo>
                    <a:pt x="1648" y="12095"/>
                    <a:pt x="1777" y="12160"/>
                    <a:pt x="1911" y="12160"/>
                  </a:cubicBezTo>
                  <a:cubicBezTo>
                    <a:pt x="1937" y="12160"/>
                    <a:pt x="1963" y="12158"/>
                    <a:pt x="1990" y="12153"/>
                  </a:cubicBezTo>
                  <a:lnTo>
                    <a:pt x="1990" y="12153"/>
                  </a:lnTo>
                  <a:cubicBezTo>
                    <a:pt x="1940" y="12295"/>
                    <a:pt x="1974" y="12472"/>
                    <a:pt x="2086" y="12599"/>
                  </a:cubicBezTo>
                  <a:cubicBezTo>
                    <a:pt x="2180" y="12685"/>
                    <a:pt x="2302" y="12732"/>
                    <a:pt x="2416" y="12732"/>
                  </a:cubicBezTo>
                  <a:cubicBezTo>
                    <a:pt x="2456" y="12732"/>
                    <a:pt x="2495" y="12726"/>
                    <a:pt x="2532" y="12715"/>
                  </a:cubicBezTo>
                  <a:lnTo>
                    <a:pt x="2532" y="12715"/>
                  </a:lnTo>
                  <a:cubicBezTo>
                    <a:pt x="2501" y="12857"/>
                    <a:pt x="2551" y="13018"/>
                    <a:pt x="2678" y="13115"/>
                  </a:cubicBezTo>
                  <a:cubicBezTo>
                    <a:pt x="2694" y="13130"/>
                    <a:pt x="2694" y="13130"/>
                    <a:pt x="2709" y="13145"/>
                  </a:cubicBezTo>
                  <a:cubicBezTo>
                    <a:pt x="2789" y="13198"/>
                    <a:pt x="2873" y="13222"/>
                    <a:pt x="2956" y="13222"/>
                  </a:cubicBezTo>
                  <a:cubicBezTo>
                    <a:pt x="3025" y="13222"/>
                    <a:pt x="3093" y="13206"/>
                    <a:pt x="3159" y="13176"/>
                  </a:cubicBezTo>
                  <a:cubicBezTo>
                    <a:pt x="3159" y="13338"/>
                    <a:pt x="3240" y="13499"/>
                    <a:pt x="3382" y="13580"/>
                  </a:cubicBezTo>
                  <a:lnTo>
                    <a:pt x="3398" y="13580"/>
                  </a:lnTo>
                  <a:cubicBezTo>
                    <a:pt x="3460" y="13613"/>
                    <a:pt x="3529" y="13629"/>
                    <a:pt x="3596" y="13629"/>
                  </a:cubicBezTo>
                  <a:cubicBezTo>
                    <a:pt x="3686" y="13629"/>
                    <a:pt x="3775" y="13600"/>
                    <a:pt x="3848" y="13545"/>
                  </a:cubicBezTo>
                  <a:cubicBezTo>
                    <a:pt x="3879" y="13707"/>
                    <a:pt x="3975" y="13834"/>
                    <a:pt x="4136" y="13899"/>
                  </a:cubicBezTo>
                  <a:lnTo>
                    <a:pt x="4152" y="13915"/>
                  </a:lnTo>
                  <a:cubicBezTo>
                    <a:pt x="4198" y="13928"/>
                    <a:pt x="4244" y="13934"/>
                    <a:pt x="4288" y="13934"/>
                  </a:cubicBezTo>
                  <a:cubicBezTo>
                    <a:pt x="4410" y="13934"/>
                    <a:pt x="4520" y="13885"/>
                    <a:pt x="4602" y="13803"/>
                  </a:cubicBezTo>
                  <a:cubicBezTo>
                    <a:pt x="4648" y="13946"/>
                    <a:pt x="4779" y="14061"/>
                    <a:pt x="4937" y="14092"/>
                  </a:cubicBezTo>
                  <a:lnTo>
                    <a:pt x="4971" y="14092"/>
                  </a:lnTo>
                  <a:cubicBezTo>
                    <a:pt x="4988" y="14093"/>
                    <a:pt x="5005" y="14094"/>
                    <a:pt x="5021" y="14094"/>
                  </a:cubicBezTo>
                  <a:cubicBezTo>
                    <a:pt x="5175" y="14094"/>
                    <a:pt x="5300" y="14028"/>
                    <a:pt x="5387" y="13899"/>
                  </a:cubicBezTo>
                  <a:cubicBezTo>
                    <a:pt x="5467" y="14042"/>
                    <a:pt x="5610" y="14123"/>
                    <a:pt x="5771" y="14123"/>
                  </a:cubicBezTo>
                  <a:lnTo>
                    <a:pt x="5802" y="14123"/>
                  </a:lnTo>
                  <a:cubicBezTo>
                    <a:pt x="5979" y="14123"/>
                    <a:pt x="6110" y="14011"/>
                    <a:pt x="6171" y="13849"/>
                  </a:cubicBezTo>
                  <a:cubicBezTo>
                    <a:pt x="6264" y="13958"/>
                    <a:pt x="6391" y="14019"/>
                    <a:pt x="6533" y="14019"/>
                  </a:cubicBezTo>
                  <a:cubicBezTo>
                    <a:pt x="6562" y="14019"/>
                    <a:pt x="6591" y="14016"/>
                    <a:pt x="6621" y="14011"/>
                  </a:cubicBezTo>
                  <a:cubicBezTo>
                    <a:pt x="6798" y="13965"/>
                    <a:pt x="6910" y="13834"/>
                    <a:pt x="6941" y="13676"/>
                  </a:cubicBezTo>
                  <a:cubicBezTo>
                    <a:pt x="7024" y="13738"/>
                    <a:pt x="7125" y="13773"/>
                    <a:pt x="7229" y="13773"/>
                  </a:cubicBezTo>
                  <a:cubicBezTo>
                    <a:pt x="7288" y="13773"/>
                    <a:pt x="7348" y="13761"/>
                    <a:pt x="7406" y="13738"/>
                  </a:cubicBezTo>
                  <a:cubicBezTo>
                    <a:pt x="7568" y="13657"/>
                    <a:pt x="7664" y="13515"/>
                    <a:pt x="7664" y="13353"/>
                  </a:cubicBezTo>
                  <a:cubicBezTo>
                    <a:pt x="7732" y="13392"/>
                    <a:pt x="7808" y="13412"/>
                    <a:pt x="7885" y="13412"/>
                  </a:cubicBezTo>
                  <a:cubicBezTo>
                    <a:pt x="7969" y="13412"/>
                    <a:pt x="8053" y="13388"/>
                    <a:pt x="8130" y="13338"/>
                  </a:cubicBezTo>
                  <a:cubicBezTo>
                    <a:pt x="8272" y="13242"/>
                    <a:pt x="8337" y="13080"/>
                    <a:pt x="8322" y="12922"/>
                  </a:cubicBezTo>
                  <a:lnTo>
                    <a:pt x="8322" y="12922"/>
                  </a:lnTo>
                  <a:cubicBezTo>
                    <a:pt x="8364" y="12936"/>
                    <a:pt x="8410" y="12943"/>
                    <a:pt x="8456" y="12943"/>
                  </a:cubicBezTo>
                  <a:cubicBezTo>
                    <a:pt x="8565" y="12943"/>
                    <a:pt x="8679" y="12904"/>
                    <a:pt x="8768" y="12826"/>
                  </a:cubicBezTo>
                  <a:cubicBezTo>
                    <a:pt x="8899" y="12715"/>
                    <a:pt x="8945" y="12553"/>
                    <a:pt x="8899" y="12391"/>
                  </a:cubicBezTo>
                  <a:lnTo>
                    <a:pt x="8899" y="12391"/>
                  </a:lnTo>
                  <a:cubicBezTo>
                    <a:pt x="8931" y="12399"/>
                    <a:pt x="8964" y="12402"/>
                    <a:pt x="8997" y="12402"/>
                  </a:cubicBezTo>
                  <a:cubicBezTo>
                    <a:pt x="9121" y="12402"/>
                    <a:pt x="9241" y="12350"/>
                    <a:pt x="9330" y="12249"/>
                  </a:cubicBezTo>
                  <a:cubicBezTo>
                    <a:pt x="9441" y="12118"/>
                    <a:pt x="9476" y="11945"/>
                    <a:pt x="9411" y="11799"/>
                  </a:cubicBezTo>
                  <a:lnTo>
                    <a:pt x="9411" y="11799"/>
                  </a:lnTo>
                  <a:cubicBezTo>
                    <a:pt x="9425" y="11800"/>
                    <a:pt x="9439" y="11801"/>
                    <a:pt x="9454" y="11801"/>
                  </a:cubicBezTo>
                  <a:cubicBezTo>
                    <a:pt x="9584" y="11801"/>
                    <a:pt x="9724" y="11738"/>
                    <a:pt x="9811" y="11607"/>
                  </a:cubicBezTo>
                  <a:lnTo>
                    <a:pt x="9826" y="11591"/>
                  </a:lnTo>
                  <a:cubicBezTo>
                    <a:pt x="9907" y="11464"/>
                    <a:pt x="9907" y="11287"/>
                    <a:pt x="9841" y="11141"/>
                  </a:cubicBezTo>
                  <a:cubicBezTo>
                    <a:pt x="10003" y="11141"/>
                    <a:pt x="10149" y="11045"/>
                    <a:pt x="10226" y="10903"/>
                  </a:cubicBezTo>
                  <a:cubicBezTo>
                    <a:pt x="10292" y="10756"/>
                    <a:pt x="10276" y="10579"/>
                    <a:pt x="10180" y="10452"/>
                  </a:cubicBezTo>
                  <a:cubicBezTo>
                    <a:pt x="10342" y="10437"/>
                    <a:pt x="10484" y="10326"/>
                    <a:pt x="10549" y="10179"/>
                  </a:cubicBezTo>
                  <a:lnTo>
                    <a:pt x="10549" y="10164"/>
                  </a:lnTo>
                  <a:cubicBezTo>
                    <a:pt x="10595" y="10022"/>
                    <a:pt x="10565" y="9845"/>
                    <a:pt x="10468" y="9733"/>
                  </a:cubicBezTo>
                  <a:cubicBezTo>
                    <a:pt x="10611" y="9698"/>
                    <a:pt x="10742" y="9587"/>
                    <a:pt x="10788" y="9425"/>
                  </a:cubicBezTo>
                  <a:cubicBezTo>
                    <a:pt x="10838" y="9268"/>
                    <a:pt x="10788" y="9091"/>
                    <a:pt x="10676" y="8994"/>
                  </a:cubicBezTo>
                  <a:cubicBezTo>
                    <a:pt x="10822" y="8929"/>
                    <a:pt x="10934" y="8818"/>
                    <a:pt x="10965" y="8656"/>
                  </a:cubicBezTo>
                  <a:lnTo>
                    <a:pt x="10965" y="8641"/>
                  </a:lnTo>
                  <a:cubicBezTo>
                    <a:pt x="10996" y="8483"/>
                    <a:pt x="10934" y="8321"/>
                    <a:pt x="10803" y="8225"/>
                  </a:cubicBezTo>
                  <a:cubicBezTo>
                    <a:pt x="10949" y="8160"/>
                    <a:pt x="11046" y="8033"/>
                    <a:pt x="11076" y="7871"/>
                  </a:cubicBezTo>
                  <a:lnTo>
                    <a:pt x="11076" y="7840"/>
                  </a:lnTo>
                  <a:cubicBezTo>
                    <a:pt x="11076" y="7679"/>
                    <a:pt x="10996" y="7536"/>
                    <a:pt x="10884" y="7456"/>
                  </a:cubicBezTo>
                  <a:cubicBezTo>
                    <a:pt x="11015" y="7375"/>
                    <a:pt x="11111" y="7233"/>
                    <a:pt x="11111" y="7071"/>
                  </a:cubicBezTo>
                  <a:cubicBezTo>
                    <a:pt x="11111" y="7040"/>
                    <a:pt x="11111" y="7021"/>
                    <a:pt x="11092" y="7006"/>
                  </a:cubicBezTo>
                  <a:cubicBezTo>
                    <a:pt x="11111" y="6975"/>
                    <a:pt x="11111" y="6959"/>
                    <a:pt x="11111" y="6925"/>
                  </a:cubicBezTo>
                  <a:cubicBezTo>
                    <a:pt x="11111" y="6767"/>
                    <a:pt x="11015" y="6621"/>
                    <a:pt x="10869" y="6540"/>
                  </a:cubicBezTo>
                  <a:cubicBezTo>
                    <a:pt x="10996" y="6463"/>
                    <a:pt x="11076" y="6317"/>
                    <a:pt x="11061" y="6155"/>
                  </a:cubicBezTo>
                  <a:lnTo>
                    <a:pt x="11061" y="6140"/>
                  </a:lnTo>
                  <a:cubicBezTo>
                    <a:pt x="11046" y="5963"/>
                    <a:pt x="10934" y="5836"/>
                    <a:pt x="10788" y="5790"/>
                  </a:cubicBezTo>
                  <a:cubicBezTo>
                    <a:pt x="10919" y="5675"/>
                    <a:pt x="10980" y="5517"/>
                    <a:pt x="10949" y="5355"/>
                  </a:cubicBezTo>
                  <a:cubicBezTo>
                    <a:pt x="10919" y="5194"/>
                    <a:pt x="10788" y="5067"/>
                    <a:pt x="10645" y="5021"/>
                  </a:cubicBezTo>
                  <a:cubicBezTo>
                    <a:pt x="10742" y="4924"/>
                    <a:pt x="10803" y="4763"/>
                    <a:pt x="10757" y="4617"/>
                  </a:cubicBezTo>
                  <a:lnTo>
                    <a:pt x="10757" y="4570"/>
                  </a:lnTo>
                  <a:cubicBezTo>
                    <a:pt x="10707" y="4424"/>
                    <a:pt x="10580" y="4313"/>
                    <a:pt x="10418" y="4282"/>
                  </a:cubicBezTo>
                  <a:cubicBezTo>
                    <a:pt x="10534" y="4155"/>
                    <a:pt x="10549" y="3993"/>
                    <a:pt x="10499" y="3832"/>
                  </a:cubicBezTo>
                  <a:cubicBezTo>
                    <a:pt x="10438" y="3674"/>
                    <a:pt x="10292" y="3578"/>
                    <a:pt x="10130" y="3559"/>
                  </a:cubicBezTo>
                  <a:cubicBezTo>
                    <a:pt x="10226" y="3432"/>
                    <a:pt x="10226" y="3255"/>
                    <a:pt x="10165" y="3112"/>
                  </a:cubicBezTo>
                  <a:lnTo>
                    <a:pt x="10149" y="3112"/>
                  </a:lnTo>
                  <a:cubicBezTo>
                    <a:pt x="10084" y="2966"/>
                    <a:pt x="9922" y="2870"/>
                    <a:pt x="9764" y="2870"/>
                  </a:cubicBezTo>
                  <a:cubicBezTo>
                    <a:pt x="9841" y="2743"/>
                    <a:pt x="9841" y="2566"/>
                    <a:pt x="9745" y="2439"/>
                  </a:cubicBezTo>
                  <a:cubicBezTo>
                    <a:pt x="9745" y="2424"/>
                    <a:pt x="9745" y="2424"/>
                    <a:pt x="9730" y="2405"/>
                  </a:cubicBezTo>
                  <a:cubicBezTo>
                    <a:pt x="9645" y="2292"/>
                    <a:pt x="9512" y="2228"/>
                    <a:pt x="9381" y="2228"/>
                  </a:cubicBezTo>
                  <a:cubicBezTo>
                    <a:pt x="9364" y="2228"/>
                    <a:pt x="9347" y="2229"/>
                    <a:pt x="9330" y="2231"/>
                  </a:cubicBezTo>
                  <a:cubicBezTo>
                    <a:pt x="9380" y="2085"/>
                    <a:pt x="9361" y="1908"/>
                    <a:pt x="9249" y="1781"/>
                  </a:cubicBezTo>
                  <a:cubicBezTo>
                    <a:pt x="9166" y="1687"/>
                    <a:pt x="9047" y="1635"/>
                    <a:pt x="8933" y="1635"/>
                  </a:cubicBezTo>
                  <a:cubicBezTo>
                    <a:pt x="8894" y="1635"/>
                    <a:pt x="8855" y="1642"/>
                    <a:pt x="8818" y="1654"/>
                  </a:cubicBezTo>
                  <a:cubicBezTo>
                    <a:pt x="8849" y="1493"/>
                    <a:pt x="8803" y="1316"/>
                    <a:pt x="8672" y="1220"/>
                  </a:cubicBezTo>
                  <a:lnTo>
                    <a:pt x="8657" y="1204"/>
                  </a:lnTo>
                  <a:cubicBezTo>
                    <a:pt x="8574" y="1142"/>
                    <a:pt x="8477" y="1107"/>
                    <a:pt x="8375" y="1107"/>
                  </a:cubicBezTo>
                  <a:cubicBezTo>
                    <a:pt x="8320" y="1107"/>
                    <a:pt x="8263" y="1117"/>
                    <a:pt x="8206" y="1139"/>
                  </a:cubicBezTo>
                  <a:cubicBezTo>
                    <a:pt x="8226" y="981"/>
                    <a:pt x="8160" y="820"/>
                    <a:pt x="8014" y="723"/>
                  </a:cubicBezTo>
                  <a:cubicBezTo>
                    <a:pt x="7946" y="677"/>
                    <a:pt x="7866" y="657"/>
                    <a:pt x="7788" y="657"/>
                  </a:cubicBezTo>
                  <a:cubicBezTo>
                    <a:pt x="7703" y="657"/>
                    <a:pt x="7619" y="681"/>
                    <a:pt x="7552" y="723"/>
                  </a:cubicBezTo>
                  <a:cubicBezTo>
                    <a:pt x="7533" y="562"/>
                    <a:pt x="7437" y="420"/>
                    <a:pt x="7279" y="354"/>
                  </a:cubicBezTo>
                  <a:cubicBezTo>
                    <a:pt x="7223" y="326"/>
                    <a:pt x="7165" y="314"/>
                    <a:pt x="7108" y="314"/>
                  </a:cubicBezTo>
                  <a:cubicBezTo>
                    <a:pt x="7001" y="314"/>
                    <a:pt x="6897" y="357"/>
                    <a:pt x="6814" y="420"/>
                  </a:cubicBezTo>
                  <a:cubicBezTo>
                    <a:pt x="6783" y="258"/>
                    <a:pt x="6652" y="131"/>
                    <a:pt x="6495" y="96"/>
                  </a:cubicBezTo>
                  <a:cubicBezTo>
                    <a:pt x="6465" y="91"/>
                    <a:pt x="6436" y="89"/>
                    <a:pt x="6407" y="89"/>
                  </a:cubicBezTo>
                  <a:cubicBezTo>
                    <a:pt x="6261" y="89"/>
                    <a:pt x="6125" y="152"/>
                    <a:pt x="6044" y="258"/>
                  </a:cubicBezTo>
                  <a:cubicBezTo>
                    <a:pt x="5979" y="116"/>
                    <a:pt x="5837" y="19"/>
                    <a:pt x="5675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3" name="Google Shape;533;p25"/>
            <p:cNvSpPr/>
            <p:nvPr/>
          </p:nvSpPr>
          <p:spPr>
            <a:xfrm>
              <a:off x="3135413" y="1020308"/>
              <a:ext cx="2873467" cy="3100231"/>
            </a:xfrm>
            <a:custGeom>
              <a:avLst/>
              <a:gdLst/>
              <a:ahLst/>
              <a:cxnLst/>
              <a:rect l="l" t="t" r="r" b="b"/>
              <a:pathLst>
                <a:path w="9572" h="12392" extrusionOk="0">
                  <a:moveTo>
                    <a:pt x="4794" y="1"/>
                  </a:moveTo>
                  <a:cubicBezTo>
                    <a:pt x="2147" y="1"/>
                    <a:pt x="0" y="2774"/>
                    <a:pt x="0" y="6206"/>
                  </a:cubicBezTo>
                  <a:cubicBezTo>
                    <a:pt x="0" y="9618"/>
                    <a:pt x="2147" y="12392"/>
                    <a:pt x="4794" y="12392"/>
                  </a:cubicBezTo>
                  <a:cubicBezTo>
                    <a:pt x="7421" y="12392"/>
                    <a:pt x="9572" y="9618"/>
                    <a:pt x="9572" y="6206"/>
                  </a:cubicBezTo>
                  <a:cubicBezTo>
                    <a:pt x="9572" y="2774"/>
                    <a:pt x="7421" y="1"/>
                    <a:pt x="4794" y="1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4" name="Google Shape;534;p25"/>
            <p:cNvSpPr/>
            <p:nvPr/>
          </p:nvSpPr>
          <p:spPr>
            <a:xfrm>
              <a:off x="3688372" y="1554447"/>
              <a:ext cx="1761544" cy="4253"/>
            </a:xfrm>
            <a:custGeom>
              <a:avLst/>
              <a:gdLst/>
              <a:ahLst/>
              <a:cxnLst/>
              <a:rect l="l" t="t" r="r" b="b"/>
              <a:pathLst>
                <a:path w="5868" h="17" extrusionOk="0">
                  <a:moveTo>
                    <a:pt x="16" y="1"/>
                  </a:moveTo>
                  <a:lnTo>
                    <a:pt x="1" y="16"/>
                  </a:lnTo>
                  <a:lnTo>
                    <a:pt x="112" y="16"/>
                  </a:lnTo>
                  <a:lnTo>
                    <a:pt x="97" y="1"/>
                  </a:lnTo>
                  <a:close/>
                  <a:moveTo>
                    <a:pt x="209" y="1"/>
                  </a:moveTo>
                  <a:lnTo>
                    <a:pt x="209" y="16"/>
                  </a:lnTo>
                  <a:lnTo>
                    <a:pt x="324" y="16"/>
                  </a:lnTo>
                  <a:lnTo>
                    <a:pt x="305" y="1"/>
                  </a:lnTo>
                  <a:close/>
                  <a:moveTo>
                    <a:pt x="420" y="1"/>
                  </a:moveTo>
                  <a:lnTo>
                    <a:pt x="420" y="16"/>
                  </a:lnTo>
                  <a:lnTo>
                    <a:pt x="516" y="16"/>
                  </a:lnTo>
                  <a:lnTo>
                    <a:pt x="516" y="1"/>
                  </a:lnTo>
                  <a:close/>
                  <a:moveTo>
                    <a:pt x="628" y="1"/>
                  </a:moveTo>
                  <a:lnTo>
                    <a:pt x="628" y="16"/>
                  </a:lnTo>
                  <a:lnTo>
                    <a:pt x="724" y="16"/>
                  </a:lnTo>
                  <a:lnTo>
                    <a:pt x="724" y="1"/>
                  </a:lnTo>
                  <a:close/>
                  <a:moveTo>
                    <a:pt x="836" y="1"/>
                  </a:moveTo>
                  <a:lnTo>
                    <a:pt x="820" y="16"/>
                  </a:lnTo>
                  <a:lnTo>
                    <a:pt x="932" y="16"/>
                  </a:lnTo>
                  <a:lnTo>
                    <a:pt x="932" y="1"/>
                  </a:lnTo>
                  <a:close/>
                  <a:moveTo>
                    <a:pt x="1043" y="1"/>
                  </a:moveTo>
                  <a:lnTo>
                    <a:pt x="1028" y="16"/>
                  </a:lnTo>
                  <a:lnTo>
                    <a:pt x="1140" y="16"/>
                  </a:lnTo>
                  <a:lnTo>
                    <a:pt x="1124" y="1"/>
                  </a:lnTo>
                  <a:close/>
                  <a:moveTo>
                    <a:pt x="1251" y="1"/>
                  </a:moveTo>
                  <a:lnTo>
                    <a:pt x="1236" y="16"/>
                  </a:lnTo>
                  <a:lnTo>
                    <a:pt x="1347" y="16"/>
                  </a:lnTo>
                  <a:lnTo>
                    <a:pt x="1332" y="1"/>
                  </a:lnTo>
                  <a:close/>
                  <a:moveTo>
                    <a:pt x="1459" y="1"/>
                  </a:moveTo>
                  <a:lnTo>
                    <a:pt x="1444" y="16"/>
                  </a:lnTo>
                  <a:lnTo>
                    <a:pt x="1555" y="16"/>
                  </a:lnTo>
                  <a:lnTo>
                    <a:pt x="1540" y="1"/>
                  </a:lnTo>
                  <a:close/>
                  <a:moveTo>
                    <a:pt x="1651" y="1"/>
                  </a:moveTo>
                  <a:lnTo>
                    <a:pt x="1651" y="16"/>
                  </a:lnTo>
                  <a:lnTo>
                    <a:pt x="1767" y="16"/>
                  </a:lnTo>
                  <a:lnTo>
                    <a:pt x="1747" y="1"/>
                  </a:lnTo>
                  <a:close/>
                  <a:moveTo>
                    <a:pt x="1863" y="1"/>
                  </a:moveTo>
                  <a:lnTo>
                    <a:pt x="1863" y="16"/>
                  </a:lnTo>
                  <a:lnTo>
                    <a:pt x="1959" y="16"/>
                  </a:lnTo>
                  <a:lnTo>
                    <a:pt x="1959" y="1"/>
                  </a:lnTo>
                  <a:close/>
                  <a:moveTo>
                    <a:pt x="2071" y="1"/>
                  </a:moveTo>
                  <a:lnTo>
                    <a:pt x="2055" y="16"/>
                  </a:lnTo>
                  <a:lnTo>
                    <a:pt x="2167" y="16"/>
                  </a:lnTo>
                  <a:lnTo>
                    <a:pt x="2167" y="1"/>
                  </a:lnTo>
                  <a:close/>
                  <a:moveTo>
                    <a:pt x="2278" y="1"/>
                  </a:moveTo>
                  <a:lnTo>
                    <a:pt x="2263" y="16"/>
                  </a:lnTo>
                  <a:lnTo>
                    <a:pt x="2375" y="16"/>
                  </a:lnTo>
                  <a:lnTo>
                    <a:pt x="2375" y="1"/>
                  </a:lnTo>
                  <a:close/>
                  <a:moveTo>
                    <a:pt x="2486" y="1"/>
                  </a:moveTo>
                  <a:lnTo>
                    <a:pt x="2471" y="16"/>
                  </a:lnTo>
                  <a:lnTo>
                    <a:pt x="2582" y="16"/>
                  </a:lnTo>
                  <a:lnTo>
                    <a:pt x="2567" y="1"/>
                  </a:lnTo>
                  <a:close/>
                  <a:moveTo>
                    <a:pt x="2694" y="1"/>
                  </a:moveTo>
                  <a:lnTo>
                    <a:pt x="2678" y="16"/>
                  </a:lnTo>
                  <a:lnTo>
                    <a:pt x="2790" y="16"/>
                  </a:lnTo>
                  <a:lnTo>
                    <a:pt x="2775" y="1"/>
                  </a:lnTo>
                  <a:close/>
                  <a:moveTo>
                    <a:pt x="2886" y="1"/>
                  </a:moveTo>
                  <a:lnTo>
                    <a:pt x="2886" y="16"/>
                  </a:lnTo>
                  <a:lnTo>
                    <a:pt x="2998" y="16"/>
                  </a:lnTo>
                  <a:lnTo>
                    <a:pt x="2982" y="1"/>
                  </a:lnTo>
                  <a:close/>
                  <a:moveTo>
                    <a:pt x="3094" y="1"/>
                  </a:moveTo>
                  <a:lnTo>
                    <a:pt x="3094" y="16"/>
                  </a:lnTo>
                  <a:lnTo>
                    <a:pt x="3190" y="16"/>
                  </a:lnTo>
                  <a:lnTo>
                    <a:pt x="3190" y="1"/>
                  </a:lnTo>
                  <a:close/>
                  <a:moveTo>
                    <a:pt x="3306" y="1"/>
                  </a:moveTo>
                  <a:lnTo>
                    <a:pt x="3306" y="16"/>
                  </a:lnTo>
                  <a:lnTo>
                    <a:pt x="3402" y="16"/>
                  </a:lnTo>
                  <a:lnTo>
                    <a:pt x="3402" y="1"/>
                  </a:lnTo>
                  <a:close/>
                  <a:moveTo>
                    <a:pt x="3513" y="1"/>
                  </a:moveTo>
                  <a:lnTo>
                    <a:pt x="3498" y="16"/>
                  </a:lnTo>
                  <a:lnTo>
                    <a:pt x="3609" y="16"/>
                  </a:lnTo>
                  <a:lnTo>
                    <a:pt x="3609" y="1"/>
                  </a:lnTo>
                  <a:close/>
                  <a:moveTo>
                    <a:pt x="3721" y="1"/>
                  </a:moveTo>
                  <a:lnTo>
                    <a:pt x="3706" y="16"/>
                  </a:lnTo>
                  <a:lnTo>
                    <a:pt x="3817" y="16"/>
                  </a:lnTo>
                  <a:lnTo>
                    <a:pt x="3802" y="1"/>
                  </a:lnTo>
                  <a:close/>
                  <a:moveTo>
                    <a:pt x="3929" y="1"/>
                  </a:moveTo>
                  <a:lnTo>
                    <a:pt x="3913" y="16"/>
                  </a:lnTo>
                  <a:lnTo>
                    <a:pt x="4025" y="16"/>
                  </a:lnTo>
                  <a:lnTo>
                    <a:pt x="4009" y="1"/>
                  </a:lnTo>
                  <a:close/>
                  <a:moveTo>
                    <a:pt x="4121" y="1"/>
                  </a:moveTo>
                  <a:lnTo>
                    <a:pt x="4121" y="16"/>
                  </a:lnTo>
                  <a:lnTo>
                    <a:pt x="4233" y="16"/>
                  </a:lnTo>
                  <a:lnTo>
                    <a:pt x="4217" y="1"/>
                  </a:lnTo>
                  <a:close/>
                  <a:moveTo>
                    <a:pt x="4329" y="1"/>
                  </a:moveTo>
                  <a:lnTo>
                    <a:pt x="4329" y="16"/>
                  </a:lnTo>
                  <a:lnTo>
                    <a:pt x="4425" y="16"/>
                  </a:lnTo>
                  <a:lnTo>
                    <a:pt x="4425" y="1"/>
                  </a:lnTo>
                  <a:close/>
                  <a:moveTo>
                    <a:pt x="4537" y="1"/>
                  </a:moveTo>
                  <a:lnTo>
                    <a:pt x="4537" y="16"/>
                  </a:lnTo>
                  <a:lnTo>
                    <a:pt x="4633" y="16"/>
                  </a:lnTo>
                  <a:lnTo>
                    <a:pt x="4633" y="1"/>
                  </a:lnTo>
                  <a:close/>
                  <a:moveTo>
                    <a:pt x="4748" y="1"/>
                  </a:moveTo>
                  <a:lnTo>
                    <a:pt x="4729" y="16"/>
                  </a:lnTo>
                  <a:lnTo>
                    <a:pt x="4844" y="16"/>
                  </a:lnTo>
                  <a:lnTo>
                    <a:pt x="4844" y="1"/>
                  </a:lnTo>
                  <a:close/>
                  <a:moveTo>
                    <a:pt x="4956" y="1"/>
                  </a:moveTo>
                  <a:lnTo>
                    <a:pt x="4940" y="16"/>
                  </a:lnTo>
                  <a:lnTo>
                    <a:pt x="5052" y="16"/>
                  </a:lnTo>
                  <a:lnTo>
                    <a:pt x="5037" y="1"/>
                  </a:lnTo>
                  <a:close/>
                  <a:moveTo>
                    <a:pt x="5164" y="1"/>
                  </a:moveTo>
                  <a:lnTo>
                    <a:pt x="5148" y="16"/>
                  </a:lnTo>
                  <a:lnTo>
                    <a:pt x="5260" y="16"/>
                  </a:lnTo>
                  <a:lnTo>
                    <a:pt x="5244" y="1"/>
                  </a:lnTo>
                  <a:close/>
                  <a:moveTo>
                    <a:pt x="5371" y="1"/>
                  </a:moveTo>
                  <a:lnTo>
                    <a:pt x="5356" y="16"/>
                  </a:lnTo>
                  <a:lnTo>
                    <a:pt x="5468" y="16"/>
                  </a:lnTo>
                  <a:lnTo>
                    <a:pt x="5452" y="1"/>
                  </a:lnTo>
                  <a:close/>
                  <a:moveTo>
                    <a:pt x="5564" y="1"/>
                  </a:moveTo>
                  <a:lnTo>
                    <a:pt x="5564" y="16"/>
                  </a:lnTo>
                  <a:lnTo>
                    <a:pt x="5675" y="16"/>
                  </a:lnTo>
                  <a:lnTo>
                    <a:pt x="5660" y="1"/>
                  </a:lnTo>
                  <a:close/>
                  <a:moveTo>
                    <a:pt x="5771" y="1"/>
                  </a:moveTo>
                  <a:lnTo>
                    <a:pt x="5771" y="16"/>
                  </a:lnTo>
                  <a:lnTo>
                    <a:pt x="5868" y="16"/>
                  </a:lnTo>
                  <a:lnTo>
                    <a:pt x="5868" y="1"/>
                  </a:lnTo>
                  <a:close/>
                </a:path>
              </a:pathLst>
            </a:custGeom>
            <a:solidFill>
              <a:srgbClr val="C0986F">
                <a:alpha val="428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5" name="Google Shape;535;p25"/>
            <p:cNvSpPr/>
            <p:nvPr/>
          </p:nvSpPr>
          <p:spPr>
            <a:xfrm>
              <a:off x="3688372" y="3591180"/>
              <a:ext cx="1761544" cy="4003"/>
            </a:xfrm>
            <a:custGeom>
              <a:avLst/>
              <a:gdLst/>
              <a:ahLst/>
              <a:cxnLst/>
              <a:rect l="l" t="t" r="r" b="b"/>
              <a:pathLst>
                <a:path w="5868" h="16" extrusionOk="0">
                  <a:moveTo>
                    <a:pt x="1" y="0"/>
                  </a:moveTo>
                  <a:lnTo>
                    <a:pt x="16" y="15"/>
                  </a:lnTo>
                  <a:lnTo>
                    <a:pt x="97" y="15"/>
                  </a:lnTo>
                  <a:lnTo>
                    <a:pt x="112" y="0"/>
                  </a:lnTo>
                  <a:close/>
                  <a:moveTo>
                    <a:pt x="209" y="0"/>
                  </a:moveTo>
                  <a:lnTo>
                    <a:pt x="209" y="15"/>
                  </a:lnTo>
                  <a:lnTo>
                    <a:pt x="305" y="15"/>
                  </a:lnTo>
                  <a:lnTo>
                    <a:pt x="324" y="0"/>
                  </a:lnTo>
                  <a:close/>
                  <a:moveTo>
                    <a:pt x="420" y="0"/>
                  </a:moveTo>
                  <a:lnTo>
                    <a:pt x="420" y="15"/>
                  </a:lnTo>
                  <a:lnTo>
                    <a:pt x="516" y="15"/>
                  </a:lnTo>
                  <a:lnTo>
                    <a:pt x="516" y="0"/>
                  </a:lnTo>
                  <a:close/>
                  <a:moveTo>
                    <a:pt x="628" y="0"/>
                  </a:moveTo>
                  <a:lnTo>
                    <a:pt x="628" y="15"/>
                  </a:lnTo>
                  <a:lnTo>
                    <a:pt x="724" y="15"/>
                  </a:lnTo>
                  <a:lnTo>
                    <a:pt x="724" y="0"/>
                  </a:lnTo>
                  <a:close/>
                  <a:moveTo>
                    <a:pt x="820" y="0"/>
                  </a:moveTo>
                  <a:lnTo>
                    <a:pt x="836" y="15"/>
                  </a:lnTo>
                  <a:lnTo>
                    <a:pt x="932" y="15"/>
                  </a:lnTo>
                  <a:lnTo>
                    <a:pt x="932" y="0"/>
                  </a:lnTo>
                  <a:close/>
                  <a:moveTo>
                    <a:pt x="1028" y="0"/>
                  </a:moveTo>
                  <a:lnTo>
                    <a:pt x="1043" y="15"/>
                  </a:lnTo>
                  <a:lnTo>
                    <a:pt x="1124" y="15"/>
                  </a:lnTo>
                  <a:lnTo>
                    <a:pt x="1140" y="0"/>
                  </a:lnTo>
                  <a:close/>
                  <a:moveTo>
                    <a:pt x="1236" y="0"/>
                  </a:moveTo>
                  <a:lnTo>
                    <a:pt x="1251" y="15"/>
                  </a:lnTo>
                  <a:lnTo>
                    <a:pt x="1332" y="15"/>
                  </a:lnTo>
                  <a:lnTo>
                    <a:pt x="1347" y="0"/>
                  </a:lnTo>
                  <a:close/>
                  <a:moveTo>
                    <a:pt x="1444" y="0"/>
                  </a:moveTo>
                  <a:lnTo>
                    <a:pt x="1459" y="15"/>
                  </a:lnTo>
                  <a:lnTo>
                    <a:pt x="1540" y="15"/>
                  </a:lnTo>
                  <a:lnTo>
                    <a:pt x="1555" y="0"/>
                  </a:lnTo>
                  <a:close/>
                  <a:moveTo>
                    <a:pt x="1651" y="0"/>
                  </a:moveTo>
                  <a:lnTo>
                    <a:pt x="1651" y="15"/>
                  </a:lnTo>
                  <a:lnTo>
                    <a:pt x="1747" y="15"/>
                  </a:lnTo>
                  <a:lnTo>
                    <a:pt x="1767" y="0"/>
                  </a:lnTo>
                  <a:close/>
                  <a:moveTo>
                    <a:pt x="1863" y="0"/>
                  </a:moveTo>
                  <a:lnTo>
                    <a:pt x="1863" y="15"/>
                  </a:lnTo>
                  <a:lnTo>
                    <a:pt x="1959" y="15"/>
                  </a:lnTo>
                  <a:lnTo>
                    <a:pt x="1959" y="0"/>
                  </a:lnTo>
                  <a:close/>
                  <a:moveTo>
                    <a:pt x="2055" y="0"/>
                  </a:moveTo>
                  <a:lnTo>
                    <a:pt x="2071" y="15"/>
                  </a:lnTo>
                  <a:lnTo>
                    <a:pt x="2167" y="15"/>
                  </a:lnTo>
                  <a:lnTo>
                    <a:pt x="2167" y="0"/>
                  </a:lnTo>
                  <a:close/>
                  <a:moveTo>
                    <a:pt x="2263" y="0"/>
                  </a:moveTo>
                  <a:lnTo>
                    <a:pt x="2278" y="15"/>
                  </a:lnTo>
                  <a:lnTo>
                    <a:pt x="2375" y="15"/>
                  </a:lnTo>
                  <a:lnTo>
                    <a:pt x="2375" y="0"/>
                  </a:lnTo>
                  <a:close/>
                  <a:moveTo>
                    <a:pt x="2471" y="0"/>
                  </a:moveTo>
                  <a:lnTo>
                    <a:pt x="2486" y="15"/>
                  </a:lnTo>
                  <a:lnTo>
                    <a:pt x="2567" y="15"/>
                  </a:lnTo>
                  <a:lnTo>
                    <a:pt x="2582" y="0"/>
                  </a:lnTo>
                  <a:close/>
                  <a:moveTo>
                    <a:pt x="2678" y="0"/>
                  </a:moveTo>
                  <a:lnTo>
                    <a:pt x="2694" y="15"/>
                  </a:lnTo>
                  <a:lnTo>
                    <a:pt x="2775" y="15"/>
                  </a:lnTo>
                  <a:lnTo>
                    <a:pt x="2790" y="0"/>
                  </a:lnTo>
                  <a:close/>
                  <a:moveTo>
                    <a:pt x="2886" y="0"/>
                  </a:moveTo>
                  <a:lnTo>
                    <a:pt x="2886" y="15"/>
                  </a:lnTo>
                  <a:lnTo>
                    <a:pt x="2982" y="15"/>
                  </a:lnTo>
                  <a:lnTo>
                    <a:pt x="2998" y="0"/>
                  </a:lnTo>
                  <a:close/>
                  <a:moveTo>
                    <a:pt x="3094" y="0"/>
                  </a:moveTo>
                  <a:lnTo>
                    <a:pt x="3094" y="15"/>
                  </a:lnTo>
                  <a:lnTo>
                    <a:pt x="3190" y="15"/>
                  </a:lnTo>
                  <a:lnTo>
                    <a:pt x="3190" y="0"/>
                  </a:lnTo>
                  <a:close/>
                  <a:moveTo>
                    <a:pt x="3306" y="0"/>
                  </a:moveTo>
                  <a:lnTo>
                    <a:pt x="3306" y="15"/>
                  </a:lnTo>
                  <a:lnTo>
                    <a:pt x="3402" y="15"/>
                  </a:lnTo>
                  <a:lnTo>
                    <a:pt x="3402" y="0"/>
                  </a:lnTo>
                  <a:close/>
                  <a:moveTo>
                    <a:pt x="3498" y="0"/>
                  </a:moveTo>
                  <a:lnTo>
                    <a:pt x="3513" y="15"/>
                  </a:lnTo>
                  <a:lnTo>
                    <a:pt x="3609" y="15"/>
                  </a:lnTo>
                  <a:lnTo>
                    <a:pt x="3609" y="0"/>
                  </a:lnTo>
                  <a:close/>
                  <a:moveTo>
                    <a:pt x="3706" y="0"/>
                  </a:moveTo>
                  <a:lnTo>
                    <a:pt x="3721" y="15"/>
                  </a:lnTo>
                  <a:lnTo>
                    <a:pt x="3802" y="15"/>
                  </a:lnTo>
                  <a:lnTo>
                    <a:pt x="3817" y="0"/>
                  </a:lnTo>
                  <a:close/>
                  <a:moveTo>
                    <a:pt x="3913" y="0"/>
                  </a:moveTo>
                  <a:lnTo>
                    <a:pt x="3929" y="15"/>
                  </a:lnTo>
                  <a:lnTo>
                    <a:pt x="4009" y="15"/>
                  </a:lnTo>
                  <a:lnTo>
                    <a:pt x="4025" y="0"/>
                  </a:lnTo>
                  <a:close/>
                  <a:moveTo>
                    <a:pt x="4121" y="0"/>
                  </a:moveTo>
                  <a:lnTo>
                    <a:pt x="4121" y="15"/>
                  </a:lnTo>
                  <a:lnTo>
                    <a:pt x="4217" y="15"/>
                  </a:lnTo>
                  <a:lnTo>
                    <a:pt x="4233" y="0"/>
                  </a:lnTo>
                  <a:close/>
                  <a:moveTo>
                    <a:pt x="4329" y="0"/>
                  </a:moveTo>
                  <a:lnTo>
                    <a:pt x="4329" y="15"/>
                  </a:lnTo>
                  <a:lnTo>
                    <a:pt x="4425" y="15"/>
                  </a:lnTo>
                  <a:lnTo>
                    <a:pt x="4425" y="0"/>
                  </a:lnTo>
                  <a:close/>
                  <a:moveTo>
                    <a:pt x="4537" y="0"/>
                  </a:moveTo>
                  <a:lnTo>
                    <a:pt x="4537" y="15"/>
                  </a:lnTo>
                  <a:lnTo>
                    <a:pt x="4633" y="15"/>
                  </a:lnTo>
                  <a:lnTo>
                    <a:pt x="4633" y="0"/>
                  </a:lnTo>
                  <a:close/>
                  <a:moveTo>
                    <a:pt x="4729" y="0"/>
                  </a:moveTo>
                  <a:lnTo>
                    <a:pt x="4748" y="15"/>
                  </a:lnTo>
                  <a:lnTo>
                    <a:pt x="4844" y="15"/>
                  </a:lnTo>
                  <a:lnTo>
                    <a:pt x="4844" y="0"/>
                  </a:lnTo>
                  <a:close/>
                  <a:moveTo>
                    <a:pt x="4940" y="0"/>
                  </a:moveTo>
                  <a:lnTo>
                    <a:pt x="4956" y="15"/>
                  </a:lnTo>
                  <a:lnTo>
                    <a:pt x="5037" y="15"/>
                  </a:lnTo>
                  <a:lnTo>
                    <a:pt x="5052" y="0"/>
                  </a:lnTo>
                  <a:close/>
                  <a:moveTo>
                    <a:pt x="5148" y="0"/>
                  </a:moveTo>
                  <a:lnTo>
                    <a:pt x="5164" y="15"/>
                  </a:lnTo>
                  <a:lnTo>
                    <a:pt x="5244" y="15"/>
                  </a:lnTo>
                  <a:lnTo>
                    <a:pt x="5260" y="0"/>
                  </a:lnTo>
                  <a:close/>
                  <a:moveTo>
                    <a:pt x="5356" y="0"/>
                  </a:moveTo>
                  <a:lnTo>
                    <a:pt x="5371" y="15"/>
                  </a:lnTo>
                  <a:lnTo>
                    <a:pt x="5452" y="15"/>
                  </a:lnTo>
                  <a:lnTo>
                    <a:pt x="5468" y="0"/>
                  </a:lnTo>
                  <a:close/>
                  <a:moveTo>
                    <a:pt x="5564" y="0"/>
                  </a:moveTo>
                  <a:lnTo>
                    <a:pt x="5564" y="15"/>
                  </a:lnTo>
                  <a:lnTo>
                    <a:pt x="5660" y="15"/>
                  </a:lnTo>
                  <a:lnTo>
                    <a:pt x="5675" y="0"/>
                  </a:lnTo>
                  <a:close/>
                  <a:moveTo>
                    <a:pt x="5771" y="0"/>
                  </a:moveTo>
                  <a:lnTo>
                    <a:pt x="5771" y="15"/>
                  </a:lnTo>
                  <a:lnTo>
                    <a:pt x="5868" y="15"/>
                  </a:lnTo>
                  <a:lnTo>
                    <a:pt x="5868" y="0"/>
                  </a:lnTo>
                  <a:close/>
                </a:path>
              </a:pathLst>
            </a:custGeom>
            <a:solidFill>
              <a:srgbClr val="C0986F">
                <a:alpha val="428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6" name="Google Shape;536;p25"/>
            <p:cNvSpPr/>
            <p:nvPr/>
          </p:nvSpPr>
          <p:spPr>
            <a:xfrm>
              <a:off x="3453019" y="1886689"/>
              <a:ext cx="2238254" cy="5004"/>
            </a:xfrm>
            <a:custGeom>
              <a:avLst/>
              <a:gdLst/>
              <a:ahLst/>
              <a:cxnLst/>
              <a:rect l="l" t="t" r="r" b="b"/>
              <a:pathLst>
                <a:path w="7456" h="20" extrusionOk="0">
                  <a:moveTo>
                    <a:pt x="0" y="0"/>
                  </a:moveTo>
                  <a:lnTo>
                    <a:pt x="0" y="19"/>
                  </a:lnTo>
                  <a:lnTo>
                    <a:pt x="96" y="19"/>
                  </a:lnTo>
                  <a:lnTo>
                    <a:pt x="96" y="0"/>
                  </a:lnTo>
                  <a:close/>
                  <a:moveTo>
                    <a:pt x="208" y="0"/>
                  </a:moveTo>
                  <a:lnTo>
                    <a:pt x="192" y="19"/>
                  </a:lnTo>
                  <a:lnTo>
                    <a:pt x="304" y="19"/>
                  </a:lnTo>
                  <a:lnTo>
                    <a:pt x="304" y="0"/>
                  </a:lnTo>
                  <a:close/>
                  <a:moveTo>
                    <a:pt x="416" y="0"/>
                  </a:moveTo>
                  <a:lnTo>
                    <a:pt x="400" y="19"/>
                  </a:lnTo>
                  <a:lnTo>
                    <a:pt x="512" y="19"/>
                  </a:lnTo>
                  <a:lnTo>
                    <a:pt x="496" y="0"/>
                  </a:lnTo>
                  <a:close/>
                  <a:moveTo>
                    <a:pt x="627" y="0"/>
                  </a:moveTo>
                  <a:lnTo>
                    <a:pt x="608" y="19"/>
                  </a:lnTo>
                  <a:lnTo>
                    <a:pt x="723" y="19"/>
                  </a:lnTo>
                  <a:lnTo>
                    <a:pt x="704" y="0"/>
                  </a:lnTo>
                  <a:close/>
                  <a:moveTo>
                    <a:pt x="820" y="0"/>
                  </a:moveTo>
                  <a:lnTo>
                    <a:pt x="820" y="19"/>
                  </a:lnTo>
                  <a:lnTo>
                    <a:pt x="931" y="19"/>
                  </a:lnTo>
                  <a:lnTo>
                    <a:pt x="916" y="0"/>
                  </a:lnTo>
                  <a:close/>
                  <a:moveTo>
                    <a:pt x="1027" y="0"/>
                  </a:moveTo>
                  <a:lnTo>
                    <a:pt x="1027" y="19"/>
                  </a:lnTo>
                  <a:lnTo>
                    <a:pt x="1123" y="19"/>
                  </a:lnTo>
                  <a:lnTo>
                    <a:pt x="1123" y="0"/>
                  </a:lnTo>
                  <a:close/>
                  <a:moveTo>
                    <a:pt x="1235" y="0"/>
                  </a:moveTo>
                  <a:lnTo>
                    <a:pt x="1235" y="19"/>
                  </a:lnTo>
                  <a:lnTo>
                    <a:pt x="1331" y="19"/>
                  </a:lnTo>
                  <a:lnTo>
                    <a:pt x="1331" y="0"/>
                  </a:lnTo>
                  <a:close/>
                  <a:moveTo>
                    <a:pt x="1443" y="0"/>
                  </a:moveTo>
                  <a:lnTo>
                    <a:pt x="1427" y="19"/>
                  </a:lnTo>
                  <a:lnTo>
                    <a:pt x="1539" y="19"/>
                  </a:lnTo>
                  <a:lnTo>
                    <a:pt x="1539" y="0"/>
                  </a:lnTo>
                  <a:close/>
                  <a:moveTo>
                    <a:pt x="1651" y="0"/>
                  </a:moveTo>
                  <a:lnTo>
                    <a:pt x="1635" y="19"/>
                  </a:lnTo>
                  <a:lnTo>
                    <a:pt x="1747" y="19"/>
                  </a:lnTo>
                  <a:lnTo>
                    <a:pt x="1731" y="0"/>
                  </a:lnTo>
                  <a:close/>
                  <a:moveTo>
                    <a:pt x="1858" y="0"/>
                  </a:moveTo>
                  <a:lnTo>
                    <a:pt x="1843" y="19"/>
                  </a:lnTo>
                  <a:lnTo>
                    <a:pt x="1954" y="19"/>
                  </a:lnTo>
                  <a:lnTo>
                    <a:pt x="1939" y="0"/>
                  </a:lnTo>
                  <a:close/>
                  <a:moveTo>
                    <a:pt x="2070" y="0"/>
                  </a:moveTo>
                  <a:lnTo>
                    <a:pt x="2051" y="19"/>
                  </a:lnTo>
                  <a:lnTo>
                    <a:pt x="2166" y="19"/>
                  </a:lnTo>
                  <a:lnTo>
                    <a:pt x="2147" y="0"/>
                  </a:lnTo>
                  <a:close/>
                  <a:moveTo>
                    <a:pt x="2262" y="0"/>
                  </a:moveTo>
                  <a:lnTo>
                    <a:pt x="2262" y="19"/>
                  </a:lnTo>
                  <a:lnTo>
                    <a:pt x="2374" y="19"/>
                  </a:lnTo>
                  <a:lnTo>
                    <a:pt x="2358" y="0"/>
                  </a:lnTo>
                  <a:close/>
                  <a:moveTo>
                    <a:pt x="2470" y="0"/>
                  </a:moveTo>
                  <a:lnTo>
                    <a:pt x="2470" y="19"/>
                  </a:lnTo>
                  <a:lnTo>
                    <a:pt x="2566" y="19"/>
                  </a:lnTo>
                  <a:lnTo>
                    <a:pt x="2566" y="0"/>
                  </a:lnTo>
                  <a:close/>
                  <a:moveTo>
                    <a:pt x="2678" y="0"/>
                  </a:moveTo>
                  <a:lnTo>
                    <a:pt x="2678" y="19"/>
                  </a:lnTo>
                  <a:lnTo>
                    <a:pt x="2774" y="19"/>
                  </a:lnTo>
                  <a:lnTo>
                    <a:pt x="2774" y="0"/>
                  </a:lnTo>
                  <a:close/>
                  <a:moveTo>
                    <a:pt x="2885" y="0"/>
                  </a:moveTo>
                  <a:lnTo>
                    <a:pt x="2870" y="19"/>
                  </a:lnTo>
                  <a:lnTo>
                    <a:pt x="2982" y="19"/>
                  </a:lnTo>
                  <a:lnTo>
                    <a:pt x="2982" y="0"/>
                  </a:lnTo>
                  <a:close/>
                  <a:moveTo>
                    <a:pt x="3093" y="0"/>
                  </a:moveTo>
                  <a:lnTo>
                    <a:pt x="3078" y="19"/>
                  </a:lnTo>
                  <a:lnTo>
                    <a:pt x="3189" y="19"/>
                  </a:lnTo>
                  <a:lnTo>
                    <a:pt x="3174" y="0"/>
                  </a:lnTo>
                  <a:close/>
                  <a:moveTo>
                    <a:pt x="3301" y="0"/>
                  </a:moveTo>
                  <a:lnTo>
                    <a:pt x="3285" y="19"/>
                  </a:lnTo>
                  <a:lnTo>
                    <a:pt x="3397" y="19"/>
                  </a:lnTo>
                  <a:lnTo>
                    <a:pt x="3382" y="0"/>
                  </a:lnTo>
                  <a:close/>
                  <a:moveTo>
                    <a:pt x="3493" y="0"/>
                  </a:moveTo>
                  <a:lnTo>
                    <a:pt x="3493" y="19"/>
                  </a:lnTo>
                  <a:lnTo>
                    <a:pt x="3609" y="19"/>
                  </a:lnTo>
                  <a:lnTo>
                    <a:pt x="3589" y="0"/>
                  </a:lnTo>
                  <a:close/>
                  <a:moveTo>
                    <a:pt x="3705" y="0"/>
                  </a:moveTo>
                  <a:lnTo>
                    <a:pt x="3705" y="19"/>
                  </a:lnTo>
                  <a:lnTo>
                    <a:pt x="3801" y="19"/>
                  </a:lnTo>
                  <a:lnTo>
                    <a:pt x="3801" y="0"/>
                  </a:lnTo>
                  <a:close/>
                  <a:moveTo>
                    <a:pt x="3913" y="0"/>
                  </a:moveTo>
                  <a:lnTo>
                    <a:pt x="3913" y="19"/>
                  </a:lnTo>
                  <a:lnTo>
                    <a:pt x="4009" y="19"/>
                  </a:lnTo>
                  <a:lnTo>
                    <a:pt x="4009" y="0"/>
                  </a:lnTo>
                  <a:close/>
                  <a:moveTo>
                    <a:pt x="4120" y="0"/>
                  </a:moveTo>
                  <a:lnTo>
                    <a:pt x="4105" y="19"/>
                  </a:lnTo>
                  <a:lnTo>
                    <a:pt x="4216" y="19"/>
                  </a:lnTo>
                  <a:lnTo>
                    <a:pt x="4216" y="0"/>
                  </a:lnTo>
                  <a:close/>
                  <a:moveTo>
                    <a:pt x="4328" y="0"/>
                  </a:moveTo>
                  <a:lnTo>
                    <a:pt x="4313" y="19"/>
                  </a:lnTo>
                  <a:lnTo>
                    <a:pt x="4424" y="19"/>
                  </a:lnTo>
                  <a:lnTo>
                    <a:pt x="4409" y="0"/>
                  </a:lnTo>
                  <a:close/>
                  <a:moveTo>
                    <a:pt x="4536" y="0"/>
                  </a:moveTo>
                  <a:lnTo>
                    <a:pt x="4520" y="19"/>
                  </a:lnTo>
                  <a:lnTo>
                    <a:pt x="4632" y="19"/>
                  </a:lnTo>
                  <a:lnTo>
                    <a:pt x="4617" y="0"/>
                  </a:lnTo>
                  <a:close/>
                  <a:moveTo>
                    <a:pt x="4728" y="0"/>
                  </a:moveTo>
                  <a:lnTo>
                    <a:pt x="4728" y="19"/>
                  </a:lnTo>
                  <a:lnTo>
                    <a:pt x="4840" y="19"/>
                  </a:lnTo>
                  <a:lnTo>
                    <a:pt x="4824" y="0"/>
                  </a:lnTo>
                  <a:close/>
                  <a:moveTo>
                    <a:pt x="4936" y="0"/>
                  </a:moveTo>
                  <a:lnTo>
                    <a:pt x="4936" y="19"/>
                  </a:lnTo>
                  <a:lnTo>
                    <a:pt x="5032" y="19"/>
                  </a:lnTo>
                  <a:lnTo>
                    <a:pt x="5032" y="0"/>
                  </a:lnTo>
                  <a:close/>
                  <a:moveTo>
                    <a:pt x="5147" y="0"/>
                  </a:moveTo>
                  <a:lnTo>
                    <a:pt x="5147" y="19"/>
                  </a:lnTo>
                  <a:lnTo>
                    <a:pt x="5244" y="19"/>
                  </a:lnTo>
                  <a:lnTo>
                    <a:pt x="5244" y="0"/>
                  </a:lnTo>
                  <a:close/>
                  <a:moveTo>
                    <a:pt x="5355" y="0"/>
                  </a:moveTo>
                  <a:lnTo>
                    <a:pt x="5340" y="19"/>
                  </a:lnTo>
                  <a:lnTo>
                    <a:pt x="5451" y="19"/>
                  </a:lnTo>
                  <a:lnTo>
                    <a:pt x="5451" y="0"/>
                  </a:lnTo>
                  <a:close/>
                  <a:moveTo>
                    <a:pt x="5563" y="0"/>
                  </a:moveTo>
                  <a:lnTo>
                    <a:pt x="5548" y="19"/>
                  </a:lnTo>
                  <a:lnTo>
                    <a:pt x="5659" y="19"/>
                  </a:lnTo>
                  <a:lnTo>
                    <a:pt x="5644" y="0"/>
                  </a:lnTo>
                  <a:close/>
                  <a:moveTo>
                    <a:pt x="5771" y="0"/>
                  </a:moveTo>
                  <a:lnTo>
                    <a:pt x="5755" y="19"/>
                  </a:lnTo>
                  <a:lnTo>
                    <a:pt x="5867" y="19"/>
                  </a:lnTo>
                  <a:lnTo>
                    <a:pt x="5851" y="0"/>
                  </a:lnTo>
                  <a:close/>
                  <a:moveTo>
                    <a:pt x="5978" y="0"/>
                  </a:moveTo>
                  <a:lnTo>
                    <a:pt x="5963" y="19"/>
                  </a:lnTo>
                  <a:lnTo>
                    <a:pt x="6075" y="19"/>
                  </a:lnTo>
                  <a:lnTo>
                    <a:pt x="6059" y="0"/>
                  </a:lnTo>
                  <a:close/>
                  <a:moveTo>
                    <a:pt x="6171" y="0"/>
                  </a:moveTo>
                  <a:lnTo>
                    <a:pt x="6171" y="19"/>
                  </a:lnTo>
                  <a:lnTo>
                    <a:pt x="6282" y="19"/>
                  </a:lnTo>
                  <a:lnTo>
                    <a:pt x="6267" y="0"/>
                  </a:lnTo>
                  <a:close/>
                  <a:moveTo>
                    <a:pt x="6378" y="0"/>
                  </a:moveTo>
                  <a:lnTo>
                    <a:pt x="6378" y="19"/>
                  </a:lnTo>
                  <a:lnTo>
                    <a:pt x="6475" y="19"/>
                  </a:lnTo>
                  <a:lnTo>
                    <a:pt x="6475" y="0"/>
                  </a:lnTo>
                  <a:close/>
                  <a:moveTo>
                    <a:pt x="6590" y="0"/>
                  </a:moveTo>
                  <a:lnTo>
                    <a:pt x="6590" y="19"/>
                  </a:lnTo>
                  <a:lnTo>
                    <a:pt x="6686" y="19"/>
                  </a:lnTo>
                  <a:lnTo>
                    <a:pt x="6686" y="0"/>
                  </a:lnTo>
                  <a:close/>
                  <a:moveTo>
                    <a:pt x="6798" y="0"/>
                  </a:moveTo>
                  <a:lnTo>
                    <a:pt x="6782" y="19"/>
                  </a:lnTo>
                  <a:lnTo>
                    <a:pt x="6894" y="19"/>
                  </a:lnTo>
                  <a:lnTo>
                    <a:pt x="6894" y="0"/>
                  </a:lnTo>
                  <a:close/>
                  <a:moveTo>
                    <a:pt x="7006" y="0"/>
                  </a:moveTo>
                  <a:lnTo>
                    <a:pt x="6990" y="19"/>
                  </a:lnTo>
                  <a:lnTo>
                    <a:pt x="7102" y="19"/>
                  </a:lnTo>
                  <a:lnTo>
                    <a:pt x="7086" y="0"/>
                  </a:lnTo>
                  <a:close/>
                  <a:moveTo>
                    <a:pt x="7213" y="0"/>
                  </a:moveTo>
                  <a:lnTo>
                    <a:pt x="7198" y="19"/>
                  </a:lnTo>
                  <a:lnTo>
                    <a:pt x="7309" y="19"/>
                  </a:lnTo>
                  <a:lnTo>
                    <a:pt x="7294" y="0"/>
                  </a:lnTo>
                  <a:close/>
                  <a:moveTo>
                    <a:pt x="7406" y="0"/>
                  </a:moveTo>
                  <a:lnTo>
                    <a:pt x="7406" y="19"/>
                  </a:lnTo>
                  <a:lnTo>
                    <a:pt x="7456" y="19"/>
                  </a:lnTo>
                  <a:lnTo>
                    <a:pt x="7456" y="0"/>
                  </a:lnTo>
                  <a:close/>
                </a:path>
              </a:pathLst>
            </a:custGeom>
            <a:solidFill>
              <a:srgbClr val="C0986F">
                <a:alpha val="428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7" name="Google Shape;537;p25"/>
            <p:cNvSpPr/>
            <p:nvPr/>
          </p:nvSpPr>
          <p:spPr>
            <a:xfrm>
              <a:off x="3453019" y="2235943"/>
              <a:ext cx="2238254" cy="4003"/>
            </a:xfrm>
            <a:custGeom>
              <a:avLst/>
              <a:gdLst/>
              <a:ahLst/>
              <a:cxnLst/>
              <a:rect l="l" t="t" r="r" b="b"/>
              <a:pathLst>
                <a:path w="7456" h="16" extrusionOk="0">
                  <a:moveTo>
                    <a:pt x="0" y="1"/>
                  </a:moveTo>
                  <a:lnTo>
                    <a:pt x="0" y="16"/>
                  </a:lnTo>
                  <a:lnTo>
                    <a:pt x="96" y="16"/>
                  </a:lnTo>
                  <a:lnTo>
                    <a:pt x="96" y="1"/>
                  </a:lnTo>
                  <a:close/>
                  <a:moveTo>
                    <a:pt x="192" y="1"/>
                  </a:moveTo>
                  <a:lnTo>
                    <a:pt x="208" y="16"/>
                  </a:lnTo>
                  <a:lnTo>
                    <a:pt x="304" y="16"/>
                  </a:lnTo>
                  <a:lnTo>
                    <a:pt x="304" y="1"/>
                  </a:lnTo>
                  <a:close/>
                  <a:moveTo>
                    <a:pt x="400" y="1"/>
                  </a:moveTo>
                  <a:lnTo>
                    <a:pt x="416" y="16"/>
                  </a:lnTo>
                  <a:lnTo>
                    <a:pt x="496" y="16"/>
                  </a:lnTo>
                  <a:lnTo>
                    <a:pt x="512" y="1"/>
                  </a:lnTo>
                  <a:close/>
                  <a:moveTo>
                    <a:pt x="608" y="1"/>
                  </a:moveTo>
                  <a:lnTo>
                    <a:pt x="627" y="16"/>
                  </a:lnTo>
                  <a:lnTo>
                    <a:pt x="704" y="16"/>
                  </a:lnTo>
                  <a:lnTo>
                    <a:pt x="723" y="1"/>
                  </a:lnTo>
                  <a:close/>
                  <a:moveTo>
                    <a:pt x="820" y="1"/>
                  </a:moveTo>
                  <a:lnTo>
                    <a:pt x="820" y="16"/>
                  </a:lnTo>
                  <a:lnTo>
                    <a:pt x="916" y="16"/>
                  </a:lnTo>
                  <a:lnTo>
                    <a:pt x="931" y="1"/>
                  </a:lnTo>
                  <a:close/>
                  <a:moveTo>
                    <a:pt x="1027" y="1"/>
                  </a:moveTo>
                  <a:lnTo>
                    <a:pt x="1027" y="16"/>
                  </a:lnTo>
                  <a:lnTo>
                    <a:pt x="1123" y="16"/>
                  </a:lnTo>
                  <a:lnTo>
                    <a:pt x="1123" y="1"/>
                  </a:lnTo>
                  <a:close/>
                  <a:moveTo>
                    <a:pt x="1235" y="1"/>
                  </a:moveTo>
                  <a:lnTo>
                    <a:pt x="1235" y="16"/>
                  </a:lnTo>
                  <a:lnTo>
                    <a:pt x="1331" y="16"/>
                  </a:lnTo>
                  <a:lnTo>
                    <a:pt x="1331" y="1"/>
                  </a:lnTo>
                  <a:close/>
                  <a:moveTo>
                    <a:pt x="1427" y="1"/>
                  </a:moveTo>
                  <a:lnTo>
                    <a:pt x="1443" y="16"/>
                  </a:lnTo>
                  <a:lnTo>
                    <a:pt x="1539" y="16"/>
                  </a:lnTo>
                  <a:lnTo>
                    <a:pt x="1539" y="1"/>
                  </a:lnTo>
                  <a:close/>
                  <a:moveTo>
                    <a:pt x="1635" y="1"/>
                  </a:moveTo>
                  <a:lnTo>
                    <a:pt x="1651" y="16"/>
                  </a:lnTo>
                  <a:lnTo>
                    <a:pt x="1731" y="16"/>
                  </a:lnTo>
                  <a:lnTo>
                    <a:pt x="1747" y="1"/>
                  </a:lnTo>
                  <a:close/>
                  <a:moveTo>
                    <a:pt x="1843" y="1"/>
                  </a:moveTo>
                  <a:lnTo>
                    <a:pt x="1858" y="16"/>
                  </a:lnTo>
                  <a:lnTo>
                    <a:pt x="1939" y="16"/>
                  </a:lnTo>
                  <a:lnTo>
                    <a:pt x="1954" y="1"/>
                  </a:lnTo>
                  <a:close/>
                  <a:moveTo>
                    <a:pt x="2051" y="1"/>
                  </a:moveTo>
                  <a:lnTo>
                    <a:pt x="2070" y="16"/>
                  </a:lnTo>
                  <a:lnTo>
                    <a:pt x="2147" y="16"/>
                  </a:lnTo>
                  <a:lnTo>
                    <a:pt x="2166" y="1"/>
                  </a:lnTo>
                  <a:close/>
                  <a:moveTo>
                    <a:pt x="2262" y="1"/>
                  </a:moveTo>
                  <a:lnTo>
                    <a:pt x="2262" y="16"/>
                  </a:lnTo>
                  <a:lnTo>
                    <a:pt x="2358" y="16"/>
                  </a:lnTo>
                  <a:lnTo>
                    <a:pt x="2374" y="1"/>
                  </a:lnTo>
                  <a:close/>
                  <a:moveTo>
                    <a:pt x="2470" y="1"/>
                  </a:moveTo>
                  <a:lnTo>
                    <a:pt x="2470" y="16"/>
                  </a:lnTo>
                  <a:lnTo>
                    <a:pt x="2566" y="16"/>
                  </a:lnTo>
                  <a:lnTo>
                    <a:pt x="2566" y="1"/>
                  </a:lnTo>
                  <a:close/>
                  <a:moveTo>
                    <a:pt x="2678" y="1"/>
                  </a:moveTo>
                  <a:lnTo>
                    <a:pt x="2678" y="16"/>
                  </a:lnTo>
                  <a:lnTo>
                    <a:pt x="2774" y="16"/>
                  </a:lnTo>
                  <a:lnTo>
                    <a:pt x="2774" y="1"/>
                  </a:lnTo>
                  <a:close/>
                  <a:moveTo>
                    <a:pt x="2870" y="1"/>
                  </a:moveTo>
                  <a:lnTo>
                    <a:pt x="2885" y="16"/>
                  </a:lnTo>
                  <a:lnTo>
                    <a:pt x="2982" y="16"/>
                  </a:lnTo>
                  <a:lnTo>
                    <a:pt x="2982" y="1"/>
                  </a:lnTo>
                  <a:close/>
                  <a:moveTo>
                    <a:pt x="3078" y="1"/>
                  </a:moveTo>
                  <a:lnTo>
                    <a:pt x="3093" y="16"/>
                  </a:lnTo>
                  <a:lnTo>
                    <a:pt x="3174" y="16"/>
                  </a:lnTo>
                  <a:lnTo>
                    <a:pt x="3189" y="1"/>
                  </a:lnTo>
                  <a:close/>
                  <a:moveTo>
                    <a:pt x="3285" y="1"/>
                  </a:moveTo>
                  <a:lnTo>
                    <a:pt x="3301" y="16"/>
                  </a:lnTo>
                  <a:lnTo>
                    <a:pt x="3382" y="16"/>
                  </a:lnTo>
                  <a:lnTo>
                    <a:pt x="3397" y="1"/>
                  </a:lnTo>
                  <a:close/>
                  <a:moveTo>
                    <a:pt x="3493" y="1"/>
                  </a:moveTo>
                  <a:lnTo>
                    <a:pt x="3493" y="16"/>
                  </a:lnTo>
                  <a:lnTo>
                    <a:pt x="3589" y="16"/>
                  </a:lnTo>
                  <a:lnTo>
                    <a:pt x="3609" y="1"/>
                  </a:lnTo>
                  <a:close/>
                  <a:moveTo>
                    <a:pt x="3705" y="1"/>
                  </a:moveTo>
                  <a:lnTo>
                    <a:pt x="3705" y="16"/>
                  </a:lnTo>
                  <a:lnTo>
                    <a:pt x="3801" y="16"/>
                  </a:lnTo>
                  <a:lnTo>
                    <a:pt x="3801" y="1"/>
                  </a:lnTo>
                  <a:close/>
                  <a:moveTo>
                    <a:pt x="3913" y="1"/>
                  </a:moveTo>
                  <a:lnTo>
                    <a:pt x="3913" y="16"/>
                  </a:lnTo>
                  <a:lnTo>
                    <a:pt x="4009" y="16"/>
                  </a:lnTo>
                  <a:lnTo>
                    <a:pt x="4009" y="1"/>
                  </a:lnTo>
                  <a:close/>
                  <a:moveTo>
                    <a:pt x="4105" y="1"/>
                  </a:moveTo>
                  <a:lnTo>
                    <a:pt x="4120" y="16"/>
                  </a:lnTo>
                  <a:lnTo>
                    <a:pt x="4216" y="16"/>
                  </a:lnTo>
                  <a:lnTo>
                    <a:pt x="4216" y="1"/>
                  </a:lnTo>
                  <a:close/>
                  <a:moveTo>
                    <a:pt x="4313" y="1"/>
                  </a:moveTo>
                  <a:lnTo>
                    <a:pt x="4328" y="16"/>
                  </a:lnTo>
                  <a:lnTo>
                    <a:pt x="4409" y="16"/>
                  </a:lnTo>
                  <a:lnTo>
                    <a:pt x="4424" y="1"/>
                  </a:lnTo>
                  <a:close/>
                  <a:moveTo>
                    <a:pt x="4520" y="1"/>
                  </a:moveTo>
                  <a:lnTo>
                    <a:pt x="4536" y="16"/>
                  </a:lnTo>
                  <a:lnTo>
                    <a:pt x="4617" y="16"/>
                  </a:lnTo>
                  <a:lnTo>
                    <a:pt x="4632" y="1"/>
                  </a:lnTo>
                  <a:close/>
                  <a:moveTo>
                    <a:pt x="4728" y="1"/>
                  </a:moveTo>
                  <a:lnTo>
                    <a:pt x="4728" y="16"/>
                  </a:lnTo>
                  <a:lnTo>
                    <a:pt x="4824" y="16"/>
                  </a:lnTo>
                  <a:lnTo>
                    <a:pt x="4840" y="1"/>
                  </a:lnTo>
                  <a:close/>
                  <a:moveTo>
                    <a:pt x="4936" y="1"/>
                  </a:moveTo>
                  <a:lnTo>
                    <a:pt x="4936" y="16"/>
                  </a:lnTo>
                  <a:lnTo>
                    <a:pt x="5032" y="16"/>
                  </a:lnTo>
                  <a:lnTo>
                    <a:pt x="5032" y="1"/>
                  </a:lnTo>
                  <a:close/>
                  <a:moveTo>
                    <a:pt x="5147" y="1"/>
                  </a:moveTo>
                  <a:lnTo>
                    <a:pt x="5147" y="16"/>
                  </a:lnTo>
                  <a:lnTo>
                    <a:pt x="5244" y="16"/>
                  </a:lnTo>
                  <a:lnTo>
                    <a:pt x="5244" y="1"/>
                  </a:lnTo>
                  <a:close/>
                  <a:moveTo>
                    <a:pt x="5340" y="1"/>
                  </a:moveTo>
                  <a:lnTo>
                    <a:pt x="5355" y="16"/>
                  </a:lnTo>
                  <a:lnTo>
                    <a:pt x="5451" y="16"/>
                  </a:lnTo>
                  <a:lnTo>
                    <a:pt x="5451" y="1"/>
                  </a:lnTo>
                  <a:close/>
                  <a:moveTo>
                    <a:pt x="5548" y="1"/>
                  </a:moveTo>
                  <a:lnTo>
                    <a:pt x="5563" y="16"/>
                  </a:lnTo>
                  <a:lnTo>
                    <a:pt x="5644" y="16"/>
                  </a:lnTo>
                  <a:lnTo>
                    <a:pt x="5659" y="1"/>
                  </a:lnTo>
                  <a:close/>
                  <a:moveTo>
                    <a:pt x="5755" y="1"/>
                  </a:moveTo>
                  <a:lnTo>
                    <a:pt x="5771" y="16"/>
                  </a:lnTo>
                  <a:lnTo>
                    <a:pt x="5851" y="16"/>
                  </a:lnTo>
                  <a:lnTo>
                    <a:pt x="5867" y="1"/>
                  </a:lnTo>
                  <a:close/>
                  <a:moveTo>
                    <a:pt x="5963" y="1"/>
                  </a:moveTo>
                  <a:lnTo>
                    <a:pt x="5978" y="16"/>
                  </a:lnTo>
                  <a:lnTo>
                    <a:pt x="6059" y="16"/>
                  </a:lnTo>
                  <a:lnTo>
                    <a:pt x="6075" y="1"/>
                  </a:lnTo>
                  <a:close/>
                  <a:moveTo>
                    <a:pt x="6171" y="1"/>
                  </a:moveTo>
                  <a:lnTo>
                    <a:pt x="6171" y="16"/>
                  </a:lnTo>
                  <a:lnTo>
                    <a:pt x="6267" y="16"/>
                  </a:lnTo>
                  <a:lnTo>
                    <a:pt x="6282" y="1"/>
                  </a:lnTo>
                  <a:close/>
                  <a:moveTo>
                    <a:pt x="6378" y="1"/>
                  </a:moveTo>
                  <a:lnTo>
                    <a:pt x="6378" y="16"/>
                  </a:lnTo>
                  <a:lnTo>
                    <a:pt x="6475" y="16"/>
                  </a:lnTo>
                  <a:lnTo>
                    <a:pt x="6475" y="1"/>
                  </a:lnTo>
                  <a:close/>
                  <a:moveTo>
                    <a:pt x="6590" y="1"/>
                  </a:moveTo>
                  <a:lnTo>
                    <a:pt x="6590" y="16"/>
                  </a:lnTo>
                  <a:lnTo>
                    <a:pt x="6686" y="16"/>
                  </a:lnTo>
                  <a:lnTo>
                    <a:pt x="6686" y="1"/>
                  </a:lnTo>
                  <a:close/>
                  <a:moveTo>
                    <a:pt x="6782" y="1"/>
                  </a:moveTo>
                  <a:lnTo>
                    <a:pt x="6798" y="16"/>
                  </a:lnTo>
                  <a:lnTo>
                    <a:pt x="6894" y="16"/>
                  </a:lnTo>
                  <a:lnTo>
                    <a:pt x="6894" y="1"/>
                  </a:lnTo>
                  <a:close/>
                  <a:moveTo>
                    <a:pt x="6990" y="1"/>
                  </a:moveTo>
                  <a:lnTo>
                    <a:pt x="7006" y="16"/>
                  </a:lnTo>
                  <a:lnTo>
                    <a:pt x="7086" y="16"/>
                  </a:lnTo>
                  <a:lnTo>
                    <a:pt x="7102" y="1"/>
                  </a:lnTo>
                  <a:close/>
                  <a:moveTo>
                    <a:pt x="7198" y="1"/>
                  </a:moveTo>
                  <a:lnTo>
                    <a:pt x="7213" y="16"/>
                  </a:lnTo>
                  <a:lnTo>
                    <a:pt x="7294" y="16"/>
                  </a:lnTo>
                  <a:lnTo>
                    <a:pt x="7309" y="1"/>
                  </a:lnTo>
                  <a:close/>
                  <a:moveTo>
                    <a:pt x="7406" y="1"/>
                  </a:moveTo>
                  <a:lnTo>
                    <a:pt x="7406" y="16"/>
                  </a:lnTo>
                  <a:lnTo>
                    <a:pt x="7456" y="16"/>
                  </a:lnTo>
                  <a:lnTo>
                    <a:pt x="7456" y="1"/>
                  </a:lnTo>
                  <a:close/>
                </a:path>
              </a:pathLst>
            </a:custGeom>
            <a:solidFill>
              <a:srgbClr val="C0986F">
                <a:alpha val="428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8" name="Google Shape;538;p25"/>
            <p:cNvSpPr/>
            <p:nvPr/>
          </p:nvSpPr>
          <p:spPr>
            <a:xfrm>
              <a:off x="3453019" y="2580444"/>
              <a:ext cx="2238254" cy="9006"/>
            </a:xfrm>
            <a:custGeom>
              <a:avLst/>
              <a:gdLst/>
              <a:ahLst/>
              <a:cxnLst/>
              <a:rect l="l" t="t" r="r" b="b"/>
              <a:pathLst>
                <a:path w="7456" h="36" extrusionOk="0">
                  <a:moveTo>
                    <a:pt x="0" y="1"/>
                  </a:moveTo>
                  <a:lnTo>
                    <a:pt x="0" y="16"/>
                  </a:lnTo>
                  <a:lnTo>
                    <a:pt x="0" y="35"/>
                  </a:lnTo>
                  <a:lnTo>
                    <a:pt x="96" y="35"/>
                  </a:lnTo>
                  <a:lnTo>
                    <a:pt x="96" y="16"/>
                  </a:lnTo>
                  <a:lnTo>
                    <a:pt x="96" y="1"/>
                  </a:lnTo>
                  <a:close/>
                  <a:moveTo>
                    <a:pt x="208" y="1"/>
                  </a:moveTo>
                  <a:lnTo>
                    <a:pt x="192" y="16"/>
                  </a:lnTo>
                  <a:lnTo>
                    <a:pt x="208" y="35"/>
                  </a:lnTo>
                  <a:lnTo>
                    <a:pt x="304" y="35"/>
                  </a:lnTo>
                  <a:lnTo>
                    <a:pt x="304" y="16"/>
                  </a:lnTo>
                  <a:lnTo>
                    <a:pt x="304" y="1"/>
                  </a:lnTo>
                  <a:close/>
                  <a:moveTo>
                    <a:pt x="416" y="1"/>
                  </a:moveTo>
                  <a:lnTo>
                    <a:pt x="400" y="16"/>
                  </a:lnTo>
                  <a:lnTo>
                    <a:pt x="416" y="35"/>
                  </a:lnTo>
                  <a:lnTo>
                    <a:pt x="496" y="35"/>
                  </a:lnTo>
                  <a:lnTo>
                    <a:pt x="512" y="16"/>
                  </a:lnTo>
                  <a:lnTo>
                    <a:pt x="496" y="1"/>
                  </a:lnTo>
                  <a:close/>
                  <a:moveTo>
                    <a:pt x="627" y="1"/>
                  </a:moveTo>
                  <a:lnTo>
                    <a:pt x="608" y="16"/>
                  </a:lnTo>
                  <a:lnTo>
                    <a:pt x="627" y="35"/>
                  </a:lnTo>
                  <a:lnTo>
                    <a:pt x="704" y="35"/>
                  </a:lnTo>
                  <a:lnTo>
                    <a:pt x="723" y="16"/>
                  </a:lnTo>
                  <a:lnTo>
                    <a:pt x="704" y="1"/>
                  </a:lnTo>
                  <a:close/>
                  <a:moveTo>
                    <a:pt x="820" y="1"/>
                  </a:moveTo>
                  <a:lnTo>
                    <a:pt x="820" y="16"/>
                  </a:lnTo>
                  <a:lnTo>
                    <a:pt x="820" y="35"/>
                  </a:lnTo>
                  <a:lnTo>
                    <a:pt x="916" y="35"/>
                  </a:lnTo>
                  <a:lnTo>
                    <a:pt x="931" y="16"/>
                  </a:lnTo>
                  <a:lnTo>
                    <a:pt x="916" y="1"/>
                  </a:lnTo>
                  <a:close/>
                  <a:moveTo>
                    <a:pt x="1027" y="1"/>
                  </a:moveTo>
                  <a:lnTo>
                    <a:pt x="1027" y="16"/>
                  </a:lnTo>
                  <a:lnTo>
                    <a:pt x="1027" y="35"/>
                  </a:lnTo>
                  <a:lnTo>
                    <a:pt x="1123" y="35"/>
                  </a:lnTo>
                  <a:lnTo>
                    <a:pt x="1123" y="16"/>
                  </a:lnTo>
                  <a:lnTo>
                    <a:pt x="1123" y="1"/>
                  </a:lnTo>
                  <a:close/>
                  <a:moveTo>
                    <a:pt x="1235" y="1"/>
                  </a:moveTo>
                  <a:lnTo>
                    <a:pt x="1235" y="16"/>
                  </a:lnTo>
                  <a:lnTo>
                    <a:pt x="1235" y="35"/>
                  </a:lnTo>
                  <a:lnTo>
                    <a:pt x="1331" y="35"/>
                  </a:lnTo>
                  <a:lnTo>
                    <a:pt x="1331" y="16"/>
                  </a:lnTo>
                  <a:lnTo>
                    <a:pt x="1331" y="1"/>
                  </a:lnTo>
                  <a:close/>
                  <a:moveTo>
                    <a:pt x="1443" y="1"/>
                  </a:moveTo>
                  <a:lnTo>
                    <a:pt x="1427" y="16"/>
                  </a:lnTo>
                  <a:lnTo>
                    <a:pt x="1443" y="35"/>
                  </a:lnTo>
                  <a:lnTo>
                    <a:pt x="1539" y="35"/>
                  </a:lnTo>
                  <a:lnTo>
                    <a:pt x="1539" y="16"/>
                  </a:lnTo>
                  <a:lnTo>
                    <a:pt x="1539" y="1"/>
                  </a:lnTo>
                  <a:close/>
                  <a:moveTo>
                    <a:pt x="1651" y="1"/>
                  </a:moveTo>
                  <a:lnTo>
                    <a:pt x="1635" y="16"/>
                  </a:lnTo>
                  <a:lnTo>
                    <a:pt x="1651" y="35"/>
                  </a:lnTo>
                  <a:lnTo>
                    <a:pt x="1731" y="35"/>
                  </a:lnTo>
                  <a:lnTo>
                    <a:pt x="1747" y="16"/>
                  </a:lnTo>
                  <a:lnTo>
                    <a:pt x="1731" y="1"/>
                  </a:lnTo>
                  <a:close/>
                  <a:moveTo>
                    <a:pt x="1858" y="1"/>
                  </a:moveTo>
                  <a:lnTo>
                    <a:pt x="1843" y="16"/>
                  </a:lnTo>
                  <a:lnTo>
                    <a:pt x="1858" y="35"/>
                  </a:lnTo>
                  <a:lnTo>
                    <a:pt x="1939" y="35"/>
                  </a:lnTo>
                  <a:lnTo>
                    <a:pt x="1954" y="16"/>
                  </a:lnTo>
                  <a:lnTo>
                    <a:pt x="1939" y="1"/>
                  </a:lnTo>
                  <a:close/>
                  <a:moveTo>
                    <a:pt x="2070" y="1"/>
                  </a:moveTo>
                  <a:lnTo>
                    <a:pt x="2051" y="16"/>
                  </a:lnTo>
                  <a:lnTo>
                    <a:pt x="2070" y="35"/>
                  </a:lnTo>
                  <a:lnTo>
                    <a:pt x="2147" y="35"/>
                  </a:lnTo>
                  <a:lnTo>
                    <a:pt x="2166" y="16"/>
                  </a:lnTo>
                  <a:lnTo>
                    <a:pt x="2147" y="1"/>
                  </a:lnTo>
                  <a:close/>
                  <a:moveTo>
                    <a:pt x="2262" y="1"/>
                  </a:moveTo>
                  <a:lnTo>
                    <a:pt x="2262" y="16"/>
                  </a:lnTo>
                  <a:lnTo>
                    <a:pt x="2262" y="35"/>
                  </a:lnTo>
                  <a:lnTo>
                    <a:pt x="2358" y="35"/>
                  </a:lnTo>
                  <a:lnTo>
                    <a:pt x="2374" y="16"/>
                  </a:lnTo>
                  <a:lnTo>
                    <a:pt x="2358" y="1"/>
                  </a:lnTo>
                  <a:close/>
                  <a:moveTo>
                    <a:pt x="2470" y="1"/>
                  </a:moveTo>
                  <a:lnTo>
                    <a:pt x="2470" y="16"/>
                  </a:lnTo>
                  <a:lnTo>
                    <a:pt x="2470" y="35"/>
                  </a:lnTo>
                  <a:lnTo>
                    <a:pt x="2566" y="35"/>
                  </a:lnTo>
                  <a:lnTo>
                    <a:pt x="2566" y="16"/>
                  </a:lnTo>
                  <a:lnTo>
                    <a:pt x="2566" y="1"/>
                  </a:lnTo>
                  <a:close/>
                  <a:moveTo>
                    <a:pt x="2678" y="1"/>
                  </a:moveTo>
                  <a:lnTo>
                    <a:pt x="2678" y="16"/>
                  </a:lnTo>
                  <a:lnTo>
                    <a:pt x="2678" y="35"/>
                  </a:lnTo>
                  <a:lnTo>
                    <a:pt x="2774" y="35"/>
                  </a:lnTo>
                  <a:lnTo>
                    <a:pt x="2774" y="16"/>
                  </a:lnTo>
                  <a:lnTo>
                    <a:pt x="2774" y="1"/>
                  </a:lnTo>
                  <a:close/>
                  <a:moveTo>
                    <a:pt x="2885" y="1"/>
                  </a:moveTo>
                  <a:lnTo>
                    <a:pt x="2870" y="16"/>
                  </a:lnTo>
                  <a:lnTo>
                    <a:pt x="2885" y="35"/>
                  </a:lnTo>
                  <a:lnTo>
                    <a:pt x="2982" y="35"/>
                  </a:lnTo>
                  <a:lnTo>
                    <a:pt x="2982" y="16"/>
                  </a:lnTo>
                  <a:lnTo>
                    <a:pt x="2982" y="1"/>
                  </a:lnTo>
                  <a:close/>
                  <a:moveTo>
                    <a:pt x="3093" y="1"/>
                  </a:moveTo>
                  <a:lnTo>
                    <a:pt x="3078" y="16"/>
                  </a:lnTo>
                  <a:lnTo>
                    <a:pt x="3093" y="35"/>
                  </a:lnTo>
                  <a:lnTo>
                    <a:pt x="3174" y="35"/>
                  </a:lnTo>
                  <a:lnTo>
                    <a:pt x="3189" y="16"/>
                  </a:lnTo>
                  <a:lnTo>
                    <a:pt x="3174" y="1"/>
                  </a:lnTo>
                  <a:close/>
                  <a:moveTo>
                    <a:pt x="3301" y="1"/>
                  </a:moveTo>
                  <a:lnTo>
                    <a:pt x="3285" y="16"/>
                  </a:lnTo>
                  <a:lnTo>
                    <a:pt x="3301" y="35"/>
                  </a:lnTo>
                  <a:lnTo>
                    <a:pt x="3382" y="35"/>
                  </a:lnTo>
                  <a:lnTo>
                    <a:pt x="3397" y="16"/>
                  </a:lnTo>
                  <a:lnTo>
                    <a:pt x="3382" y="1"/>
                  </a:lnTo>
                  <a:close/>
                  <a:moveTo>
                    <a:pt x="3493" y="1"/>
                  </a:moveTo>
                  <a:lnTo>
                    <a:pt x="3493" y="16"/>
                  </a:lnTo>
                  <a:lnTo>
                    <a:pt x="3493" y="35"/>
                  </a:lnTo>
                  <a:lnTo>
                    <a:pt x="3589" y="35"/>
                  </a:lnTo>
                  <a:lnTo>
                    <a:pt x="3609" y="16"/>
                  </a:lnTo>
                  <a:lnTo>
                    <a:pt x="3589" y="1"/>
                  </a:lnTo>
                  <a:close/>
                  <a:moveTo>
                    <a:pt x="3705" y="1"/>
                  </a:moveTo>
                  <a:lnTo>
                    <a:pt x="3705" y="16"/>
                  </a:lnTo>
                  <a:lnTo>
                    <a:pt x="3705" y="35"/>
                  </a:lnTo>
                  <a:lnTo>
                    <a:pt x="3801" y="35"/>
                  </a:lnTo>
                  <a:lnTo>
                    <a:pt x="3801" y="16"/>
                  </a:lnTo>
                  <a:lnTo>
                    <a:pt x="3801" y="1"/>
                  </a:lnTo>
                  <a:close/>
                  <a:moveTo>
                    <a:pt x="3913" y="1"/>
                  </a:moveTo>
                  <a:lnTo>
                    <a:pt x="3913" y="16"/>
                  </a:lnTo>
                  <a:lnTo>
                    <a:pt x="3913" y="35"/>
                  </a:lnTo>
                  <a:lnTo>
                    <a:pt x="4009" y="35"/>
                  </a:lnTo>
                  <a:lnTo>
                    <a:pt x="4009" y="16"/>
                  </a:lnTo>
                  <a:lnTo>
                    <a:pt x="4009" y="1"/>
                  </a:lnTo>
                  <a:close/>
                  <a:moveTo>
                    <a:pt x="4120" y="1"/>
                  </a:moveTo>
                  <a:lnTo>
                    <a:pt x="4105" y="16"/>
                  </a:lnTo>
                  <a:lnTo>
                    <a:pt x="4120" y="35"/>
                  </a:lnTo>
                  <a:lnTo>
                    <a:pt x="4216" y="35"/>
                  </a:lnTo>
                  <a:lnTo>
                    <a:pt x="4216" y="16"/>
                  </a:lnTo>
                  <a:lnTo>
                    <a:pt x="4216" y="1"/>
                  </a:lnTo>
                  <a:close/>
                  <a:moveTo>
                    <a:pt x="4328" y="1"/>
                  </a:moveTo>
                  <a:lnTo>
                    <a:pt x="4313" y="16"/>
                  </a:lnTo>
                  <a:lnTo>
                    <a:pt x="4328" y="35"/>
                  </a:lnTo>
                  <a:lnTo>
                    <a:pt x="4409" y="35"/>
                  </a:lnTo>
                  <a:lnTo>
                    <a:pt x="4424" y="16"/>
                  </a:lnTo>
                  <a:lnTo>
                    <a:pt x="4409" y="1"/>
                  </a:lnTo>
                  <a:close/>
                  <a:moveTo>
                    <a:pt x="4536" y="1"/>
                  </a:moveTo>
                  <a:lnTo>
                    <a:pt x="4520" y="16"/>
                  </a:lnTo>
                  <a:lnTo>
                    <a:pt x="4536" y="35"/>
                  </a:lnTo>
                  <a:lnTo>
                    <a:pt x="4617" y="35"/>
                  </a:lnTo>
                  <a:lnTo>
                    <a:pt x="4632" y="16"/>
                  </a:lnTo>
                  <a:lnTo>
                    <a:pt x="4617" y="1"/>
                  </a:lnTo>
                  <a:close/>
                  <a:moveTo>
                    <a:pt x="4728" y="1"/>
                  </a:moveTo>
                  <a:lnTo>
                    <a:pt x="4728" y="16"/>
                  </a:lnTo>
                  <a:lnTo>
                    <a:pt x="4728" y="35"/>
                  </a:lnTo>
                  <a:lnTo>
                    <a:pt x="4824" y="35"/>
                  </a:lnTo>
                  <a:lnTo>
                    <a:pt x="4840" y="16"/>
                  </a:lnTo>
                  <a:lnTo>
                    <a:pt x="4824" y="1"/>
                  </a:lnTo>
                  <a:close/>
                  <a:moveTo>
                    <a:pt x="4936" y="1"/>
                  </a:moveTo>
                  <a:lnTo>
                    <a:pt x="4936" y="16"/>
                  </a:lnTo>
                  <a:lnTo>
                    <a:pt x="4936" y="35"/>
                  </a:lnTo>
                  <a:lnTo>
                    <a:pt x="5032" y="35"/>
                  </a:lnTo>
                  <a:lnTo>
                    <a:pt x="5032" y="16"/>
                  </a:lnTo>
                  <a:lnTo>
                    <a:pt x="5032" y="1"/>
                  </a:lnTo>
                  <a:close/>
                  <a:moveTo>
                    <a:pt x="5147" y="1"/>
                  </a:moveTo>
                  <a:lnTo>
                    <a:pt x="5147" y="16"/>
                  </a:lnTo>
                  <a:lnTo>
                    <a:pt x="5147" y="35"/>
                  </a:lnTo>
                  <a:lnTo>
                    <a:pt x="5244" y="35"/>
                  </a:lnTo>
                  <a:lnTo>
                    <a:pt x="5244" y="16"/>
                  </a:lnTo>
                  <a:lnTo>
                    <a:pt x="5244" y="1"/>
                  </a:lnTo>
                  <a:close/>
                  <a:moveTo>
                    <a:pt x="5355" y="1"/>
                  </a:moveTo>
                  <a:lnTo>
                    <a:pt x="5340" y="16"/>
                  </a:lnTo>
                  <a:lnTo>
                    <a:pt x="5355" y="35"/>
                  </a:lnTo>
                  <a:lnTo>
                    <a:pt x="5451" y="35"/>
                  </a:lnTo>
                  <a:lnTo>
                    <a:pt x="5451" y="16"/>
                  </a:lnTo>
                  <a:lnTo>
                    <a:pt x="5451" y="1"/>
                  </a:lnTo>
                  <a:close/>
                  <a:moveTo>
                    <a:pt x="5563" y="1"/>
                  </a:moveTo>
                  <a:lnTo>
                    <a:pt x="5548" y="16"/>
                  </a:lnTo>
                  <a:lnTo>
                    <a:pt x="5563" y="35"/>
                  </a:lnTo>
                  <a:lnTo>
                    <a:pt x="5644" y="35"/>
                  </a:lnTo>
                  <a:lnTo>
                    <a:pt x="5659" y="16"/>
                  </a:lnTo>
                  <a:lnTo>
                    <a:pt x="5644" y="1"/>
                  </a:lnTo>
                  <a:close/>
                  <a:moveTo>
                    <a:pt x="5771" y="1"/>
                  </a:moveTo>
                  <a:lnTo>
                    <a:pt x="5755" y="16"/>
                  </a:lnTo>
                  <a:lnTo>
                    <a:pt x="5771" y="35"/>
                  </a:lnTo>
                  <a:lnTo>
                    <a:pt x="5851" y="35"/>
                  </a:lnTo>
                  <a:lnTo>
                    <a:pt x="5867" y="16"/>
                  </a:lnTo>
                  <a:lnTo>
                    <a:pt x="5851" y="1"/>
                  </a:lnTo>
                  <a:close/>
                  <a:moveTo>
                    <a:pt x="5978" y="1"/>
                  </a:moveTo>
                  <a:lnTo>
                    <a:pt x="5963" y="16"/>
                  </a:lnTo>
                  <a:lnTo>
                    <a:pt x="5978" y="35"/>
                  </a:lnTo>
                  <a:lnTo>
                    <a:pt x="6059" y="35"/>
                  </a:lnTo>
                  <a:lnTo>
                    <a:pt x="6075" y="16"/>
                  </a:lnTo>
                  <a:lnTo>
                    <a:pt x="6059" y="1"/>
                  </a:lnTo>
                  <a:close/>
                  <a:moveTo>
                    <a:pt x="6171" y="1"/>
                  </a:moveTo>
                  <a:lnTo>
                    <a:pt x="6171" y="16"/>
                  </a:lnTo>
                  <a:lnTo>
                    <a:pt x="6171" y="35"/>
                  </a:lnTo>
                  <a:lnTo>
                    <a:pt x="6267" y="35"/>
                  </a:lnTo>
                  <a:lnTo>
                    <a:pt x="6282" y="16"/>
                  </a:lnTo>
                  <a:lnTo>
                    <a:pt x="6267" y="1"/>
                  </a:lnTo>
                  <a:close/>
                  <a:moveTo>
                    <a:pt x="6378" y="1"/>
                  </a:moveTo>
                  <a:lnTo>
                    <a:pt x="6378" y="16"/>
                  </a:lnTo>
                  <a:lnTo>
                    <a:pt x="6378" y="35"/>
                  </a:lnTo>
                  <a:lnTo>
                    <a:pt x="6475" y="35"/>
                  </a:lnTo>
                  <a:lnTo>
                    <a:pt x="6475" y="16"/>
                  </a:lnTo>
                  <a:lnTo>
                    <a:pt x="6475" y="1"/>
                  </a:lnTo>
                  <a:close/>
                  <a:moveTo>
                    <a:pt x="6590" y="1"/>
                  </a:moveTo>
                  <a:lnTo>
                    <a:pt x="6590" y="16"/>
                  </a:lnTo>
                  <a:lnTo>
                    <a:pt x="6590" y="35"/>
                  </a:lnTo>
                  <a:lnTo>
                    <a:pt x="6686" y="35"/>
                  </a:lnTo>
                  <a:lnTo>
                    <a:pt x="6686" y="16"/>
                  </a:lnTo>
                  <a:lnTo>
                    <a:pt x="6686" y="1"/>
                  </a:lnTo>
                  <a:close/>
                  <a:moveTo>
                    <a:pt x="6798" y="1"/>
                  </a:moveTo>
                  <a:lnTo>
                    <a:pt x="6782" y="16"/>
                  </a:lnTo>
                  <a:lnTo>
                    <a:pt x="6798" y="35"/>
                  </a:lnTo>
                  <a:lnTo>
                    <a:pt x="6894" y="35"/>
                  </a:lnTo>
                  <a:lnTo>
                    <a:pt x="6894" y="16"/>
                  </a:lnTo>
                  <a:lnTo>
                    <a:pt x="6894" y="1"/>
                  </a:lnTo>
                  <a:close/>
                  <a:moveTo>
                    <a:pt x="7006" y="1"/>
                  </a:moveTo>
                  <a:lnTo>
                    <a:pt x="6990" y="16"/>
                  </a:lnTo>
                  <a:lnTo>
                    <a:pt x="7006" y="35"/>
                  </a:lnTo>
                  <a:lnTo>
                    <a:pt x="7086" y="35"/>
                  </a:lnTo>
                  <a:lnTo>
                    <a:pt x="7102" y="16"/>
                  </a:lnTo>
                  <a:lnTo>
                    <a:pt x="7086" y="1"/>
                  </a:lnTo>
                  <a:close/>
                  <a:moveTo>
                    <a:pt x="7213" y="1"/>
                  </a:moveTo>
                  <a:lnTo>
                    <a:pt x="7198" y="16"/>
                  </a:lnTo>
                  <a:lnTo>
                    <a:pt x="7213" y="35"/>
                  </a:lnTo>
                  <a:lnTo>
                    <a:pt x="7294" y="35"/>
                  </a:lnTo>
                  <a:lnTo>
                    <a:pt x="7309" y="16"/>
                  </a:lnTo>
                  <a:lnTo>
                    <a:pt x="7294" y="1"/>
                  </a:lnTo>
                  <a:close/>
                  <a:moveTo>
                    <a:pt x="7406" y="1"/>
                  </a:moveTo>
                  <a:lnTo>
                    <a:pt x="7406" y="16"/>
                  </a:lnTo>
                  <a:lnTo>
                    <a:pt x="7406" y="35"/>
                  </a:lnTo>
                  <a:lnTo>
                    <a:pt x="7456" y="35"/>
                  </a:lnTo>
                  <a:lnTo>
                    <a:pt x="7456" y="16"/>
                  </a:lnTo>
                  <a:lnTo>
                    <a:pt x="7456" y="1"/>
                  </a:lnTo>
                  <a:close/>
                </a:path>
              </a:pathLst>
            </a:custGeom>
            <a:solidFill>
              <a:srgbClr val="C0986F">
                <a:alpha val="428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9" name="Google Shape;539;p25"/>
            <p:cNvSpPr/>
            <p:nvPr/>
          </p:nvSpPr>
          <p:spPr>
            <a:xfrm>
              <a:off x="3453019" y="2929948"/>
              <a:ext cx="2238254" cy="4003"/>
            </a:xfrm>
            <a:custGeom>
              <a:avLst/>
              <a:gdLst/>
              <a:ahLst/>
              <a:cxnLst/>
              <a:rect l="l" t="t" r="r" b="b"/>
              <a:pathLst>
                <a:path w="7456" h="16" extrusionOk="0">
                  <a:moveTo>
                    <a:pt x="0" y="0"/>
                  </a:moveTo>
                  <a:lnTo>
                    <a:pt x="0" y="16"/>
                  </a:lnTo>
                  <a:lnTo>
                    <a:pt x="96" y="16"/>
                  </a:lnTo>
                  <a:lnTo>
                    <a:pt x="96" y="0"/>
                  </a:lnTo>
                  <a:close/>
                  <a:moveTo>
                    <a:pt x="208" y="0"/>
                  </a:moveTo>
                  <a:lnTo>
                    <a:pt x="192" y="16"/>
                  </a:lnTo>
                  <a:lnTo>
                    <a:pt x="304" y="16"/>
                  </a:lnTo>
                  <a:lnTo>
                    <a:pt x="304" y="0"/>
                  </a:lnTo>
                  <a:close/>
                  <a:moveTo>
                    <a:pt x="416" y="0"/>
                  </a:moveTo>
                  <a:lnTo>
                    <a:pt x="400" y="16"/>
                  </a:lnTo>
                  <a:lnTo>
                    <a:pt x="512" y="16"/>
                  </a:lnTo>
                  <a:lnTo>
                    <a:pt x="496" y="0"/>
                  </a:lnTo>
                  <a:close/>
                  <a:moveTo>
                    <a:pt x="627" y="0"/>
                  </a:moveTo>
                  <a:lnTo>
                    <a:pt x="608" y="16"/>
                  </a:lnTo>
                  <a:lnTo>
                    <a:pt x="723" y="16"/>
                  </a:lnTo>
                  <a:lnTo>
                    <a:pt x="704" y="0"/>
                  </a:lnTo>
                  <a:close/>
                  <a:moveTo>
                    <a:pt x="820" y="0"/>
                  </a:moveTo>
                  <a:lnTo>
                    <a:pt x="820" y="16"/>
                  </a:lnTo>
                  <a:lnTo>
                    <a:pt x="931" y="16"/>
                  </a:lnTo>
                  <a:lnTo>
                    <a:pt x="916" y="0"/>
                  </a:lnTo>
                  <a:close/>
                  <a:moveTo>
                    <a:pt x="1027" y="0"/>
                  </a:moveTo>
                  <a:lnTo>
                    <a:pt x="1027" y="16"/>
                  </a:lnTo>
                  <a:lnTo>
                    <a:pt x="1123" y="16"/>
                  </a:lnTo>
                  <a:lnTo>
                    <a:pt x="1123" y="0"/>
                  </a:lnTo>
                  <a:close/>
                  <a:moveTo>
                    <a:pt x="1235" y="0"/>
                  </a:moveTo>
                  <a:lnTo>
                    <a:pt x="1235" y="16"/>
                  </a:lnTo>
                  <a:lnTo>
                    <a:pt x="1331" y="16"/>
                  </a:lnTo>
                  <a:lnTo>
                    <a:pt x="1331" y="0"/>
                  </a:lnTo>
                  <a:close/>
                  <a:moveTo>
                    <a:pt x="1443" y="0"/>
                  </a:moveTo>
                  <a:lnTo>
                    <a:pt x="1427" y="16"/>
                  </a:lnTo>
                  <a:lnTo>
                    <a:pt x="1539" y="16"/>
                  </a:lnTo>
                  <a:lnTo>
                    <a:pt x="1539" y="0"/>
                  </a:lnTo>
                  <a:close/>
                  <a:moveTo>
                    <a:pt x="1651" y="0"/>
                  </a:moveTo>
                  <a:lnTo>
                    <a:pt x="1635" y="16"/>
                  </a:lnTo>
                  <a:lnTo>
                    <a:pt x="1747" y="16"/>
                  </a:lnTo>
                  <a:lnTo>
                    <a:pt x="1731" y="0"/>
                  </a:lnTo>
                  <a:close/>
                  <a:moveTo>
                    <a:pt x="1858" y="0"/>
                  </a:moveTo>
                  <a:lnTo>
                    <a:pt x="1843" y="16"/>
                  </a:lnTo>
                  <a:lnTo>
                    <a:pt x="1954" y="16"/>
                  </a:lnTo>
                  <a:lnTo>
                    <a:pt x="1939" y="0"/>
                  </a:lnTo>
                  <a:close/>
                  <a:moveTo>
                    <a:pt x="2070" y="0"/>
                  </a:moveTo>
                  <a:lnTo>
                    <a:pt x="2051" y="16"/>
                  </a:lnTo>
                  <a:lnTo>
                    <a:pt x="2166" y="16"/>
                  </a:lnTo>
                  <a:lnTo>
                    <a:pt x="2147" y="0"/>
                  </a:lnTo>
                  <a:close/>
                  <a:moveTo>
                    <a:pt x="2262" y="0"/>
                  </a:moveTo>
                  <a:lnTo>
                    <a:pt x="2262" y="16"/>
                  </a:lnTo>
                  <a:lnTo>
                    <a:pt x="2374" y="16"/>
                  </a:lnTo>
                  <a:lnTo>
                    <a:pt x="2358" y="0"/>
                  </a:lnTo>
                  <a:close/>
                  <a:moveTo>
                    <a:pt x="2470" y="0"/>
                  </a:moveTo>
                  <a:lnTo>
                    <a:pt x="2470" y="16"/>
                  </a:lnTo>
                  <a:lnTo>
                    <a:pt x="2566" y="16"/>
                  </a:lnTo>
                  <a:lnTo>
                    <a:pt x="2566" y="0"/>
                  </a:lnTo>
                  <a:close/>
                  <a:moveTo>
                    <a:pt x="2678" y="0"/>
                  </a:moveTo>
                  <a:lnTo>
                    <a:pt x="2678" y="16"/>
                  </a:lnTo>
                  <a:lnTo>
                    <a:pt x="2774" y="16"/>
                  </a:lnTo>
                  <a:lnTo>
                    <a:pt x="2774" y="0"/>
                  </a:lnTo>
                  <a:close/>
                  <a:moveTo>
                    <a:pt x="2885" y="0"/>
                  </a:moveTo>
                  <a:lnTo>
                    <a:pt x="2870" y="16"/>
                  </a:lnTo>
                  <a:lnTo>
                    <a:pt x="2982" y="16"/>
                  </a:lnTo>
                  <a:lnTo>
                    <a:pt x="2982" y="0"/>
                  </a:lnTo>
                  <a:close/>
                  <a:moveTo>
                    <a:pt x="3093" y="0"/>
                  </a:moveTo>
                  <a:lnTo>
                    <a:pt x="3078" y="16"/>
                  </a:lnTo>
                  <a:lnTo>
                    <a:pt x="3189" y="16"/>
                  </a:lnTo>
                  <a:lnTo>
                    <a:pt x="3174" y="0"/>
                  </a:lnTo>
                  <a:close/>
                  <a:moveTo>
                    <a:pt x="3301" y="0"/>
                  </a:moveTo>
                  <a:lnTo>
                    <a:pt x="3285" y="16"/>
                  </a:lnTo>
                  <a:lnTo>
                    <a:pt x="3397" y="16"/>
                  </a:lnTo>
                  <a:lnTo>
                    <a:pt x="3382" y="0"/>
                  </a:lnTo>
                  <a:close/>
                  <a:moveTo>
                    <a:pt x="3493" y="0"/>
                  </a:moveTo>
                  <a:lnTo>
                    <a:pt x="3493" y="16"/>
                  </a:lnTo>
                  <a:lnTo>
                    <a:pt x="3609" y="16"/>
                  </a:lnTo>
                  <a:lnTo>
                    <a:pt x="3589" y="0"/>
                  </a:lnTo>
                  <a:close/>
                  <a:moveTo>
                    <a:pt x="3705" y="0"/>
                  </a:moveTo>
                  <a:lnTo>
                    <a:pt x="3705" y="16"/>
                  </a:lnTo>
                  <a:lnTo>
                    <a:pt x="3801" y="16"/>
                  </a:lnTo>
                  <a:lnTo>
                    <a:pt x="3801" y="0"/>
                  </a:lnTo>
                  <a:close/>
                  <a:moveTo>
                    <a:pt x="3913" y="0"/>
                  </a:moveTo>
                  <a:lnTo>
                    <a:pt x="3913" y="16"/>
                  </a:lnTo>
                  <a:lnTo>
                    <a:pt x="4009" y="16"/>
                  </a:lnTo>
                  <a:lnTo>
                    <a:pt x="4009" y="0"/>
                  </a:lnTo>
                  <a:close/>
                  <a:moveTo>
                    <a:pt x="4120" y="0"/>
                  </a:moveTo>
                  <a:lnTo>
                    <a:pt x="4105" y="16"/>
                  </a:lnTo>
                  <a:lnTo>
                    <a:pt x="4216" y="16"/>
                  </a:lnTo>
                  <a:lnTo>
                    <a:pt x="4216" y="0"/>
                  </a:lnTo>
                  <a:close/>
                  <a:moveTo>
                    <a:pt x="4328" y="0"/>
                  </a:moveTo>
                  <a:lnTo>
                    <a:pt x="4313" y="16"/>
                  </a:lnTo>
                  <a:lnTo>
                    <a:pt x="4424" y="16"/>
                  </a:lnTo>
                  <a:lnTo>
                    <a:pt x="4409" y="0"/>
                  </a:lnTo>
                  <a:close/>
                  <a:moveTo>
                    <a:pt x="4536" y="0"/>
                  </a:moveTo>
                  <a:lnTo>
                    <a:pt x="4520" y="16"/>
                  </a:lnTo>
                  <a:lnTo>
                    <a:pt x="4632" y="16"/>
                  </a:lnTo>
                  <a:lnTo>
                    <a:pt x="4617" y="0"/>
                  </a:lnTo>
                  <a:close/>
                  <a:moveTo>
                    <a:pt x="4728" y="0"/>
                  </a:moveTo>
                  <a:lnTo>
                    <a:pt x="4728" y="16"/>
                  </a:lnTo>
                  <a:lnTo>
                    <a:pt x="4840" y="16"/>
                  </a:lnTo>
                  <a:lnTo>
                    <a:pt x="4824" y="0"/>
                  </a:lnTo>
                  <a:close/>
                  <a:moveTo>
                    <a:pt x="4936" y="0"/>
                  </a:moveTo>
                  <a:lnTo>
                    <a:pt x="4936" y="16"/>
                  </a:lnTo>
                  <a:lnTo>
                    <a:pt x="5032" y="16"/>
                  </a:lnTo>
                  <a:lnTo>
                    <a:pt x="5032" y="0"/>
                  </a:lnTo>
                  <a:close/>
                  <a:moveTo>
                    <a:pt x="5147" y="0"/>
                  </a:moveTo>
                  <a:lnTo>
                    <a:pt x="5147" y="16"/>
                  </a:lnTo>
                  <a:lnTo>
                    <a:pt x="5244" y="16"/>
                  </a:lnTo>
                  <a:lnTo>
                    <a:pt x="5244" y="0"/>
                  </a:lnTo>
                  <a:close/>
                  <a:moveTo>
                    <a:pt x="5355" y="0"/>
                  </a:moveTo>
                  <a:lnTo>
                    <a:pt x="5340" y="16"/>
                  </a:lnTo>
                  <a:lnTo>
                    <a:pt x="5451" y="16"/>
                  </a:lnTo>
                  <a:lnTo>
                    <a:pt x="5451" y="0"/>
                  </a:lnTo>
                  <a:close/>
                  <a:moveTo>
                    <a:pt x="5563" y="0"/>
                  </a:moveTo>
                  <a:lnTo>
                    <a:pt x="5548" y="16"/>
                  </a:lnTo>
                  <a:lnTo>
                    <a:pt x="5659" y="16"/>
                  </a:lnTo>
                  <a:lnTo>
                    <a:pt x="5644" y="0"/>
                  </a:lnTo>
                  <a:close/>
                  <a:moveTo>
                    <a:pt x="5771" y="0"/>
                  </a:moveTo>
                  <a:lnTo>
                    <a:pt x="5755" y="16"/>
                  </a:lnTo>
                  <a:lnTo>
                    <a:pt x="5867" y="16"/>
                  </a:lnTo>
                  <a:lnTo>
                    <a:pt x="5851" y="0"/>
                  </a:lnTo>
                  <a:close/>
                  <a:moveTo>
                    <a:pt x="5978" y="0"/>
                  </a:moveTo>
                  <a:lnTo>
                    <a:pt x="5963" y="16"/>
                  </a:lnTo>
                  <a:lnTo>
                    <a:pt x="6075" y="16"/>
                  </a:lnTo>
                  <a:lnTo>
                    <a:pt x="6059" y="0"/>
                  </a:lnTo>
                  <a:close/>
                  <a:moveTo>
                    <a:pt x="6171" y="0"/>
                  </a:moveTo>
                  <a:lnTo>
                    <a:pt x="6171" y="16"/>
                  </a:lnTo>
                  <a:lnTo>
                    <a:pt x="6282" y="16"/>
                  </a:lnTo>
                  <a:lnTo>
                    <a:pt x="6267" y="0"/>
                  </a:lnTo>
                  <a:close/>
                  <a:moveTo>
                    <a:pt x="6378" y="0"/>
                  </a:moveTo>
                  <a:lnTo>
                    <a:pt x="6378" y="16"/>
                  </a:lnTo>
                  <a:lnTo>
                    <a:pt x="6475" y="16"/>
                  </a:lnTo>
                  <a:lnTo>
                    <a:pt x="6475" y="0"/>
                  </a:lnTo>
                  <a:close/>
                  <a:moveTo>
                    <a:pt x="6590" y="0"/>
                  </a:moveTo>
                  <a:lnTo>
                    <a:pt x="6590" y="16"/>
                  </a:lnTo>
                  <a:lnTo>
                    <a:pt x="6686" y="16"/>
                  </a:lnTo>
                  <a:lnTo>
                    <a:pt x="6686" y="0"/>
                  </a:lnTo>
                  <a:close/>
                  <a:moveTo>
                    <a:pt x="6798" y="0"/>
                  </a:moveTo>
                  <a:lnTo>
                    <a:pt x="6782" y="16"/>
                  </a:lnTo>
                  <a:lnTo>
                    <a:pt x="6894" y="16"/>
                  </a:lnTo>
                  <a:lnTo>
                    <a:pt x="6894" y="0"/>
                  </a:lnTo>
                  <a:close/>
                  <a:moveTo>
                    <a:pt x="7006" y="0"/>
                  </a:moveTo>
                  <a:lnTo>
                    <a:pt x="6990" y="16"/>
                  </a:lnTo>
                  <a:lnTo>
                    <a:pt x="7102" y="16"/>
                  </a:lnTo>
                  <a:lnTo>
                    <a:pt x="7086" y="0"/>
                  </a:lnTo>
                  <a:close/>
                  <a:moveTo>
                    <a:pt x="7213" y="0"/>
                  </a:moveTo>
                  <a:lnTo>
                    <a:pt x="7198" y="16"/>
                  </a:lnTo>
                  <a:lnTo>
                    <a:pt x="7309" y="16"/>
                  </a:lnTo>
                  <a:lnTo>
                    <a:pt x="7294" y="0"/>
                  </a:lnTo>
                  <a:close/>
                  <a:moveTo>
                    <a:pt x="7406" y="0"/>
                  </a:moveTo>
                  <a:lnTo>
                    <a:pt x="7406" y="16"/>
                  </a:lnTo>
                  <a:lnTo>
                    <a:pt x="7456" y="16"/>
                  </a:lnTo>
                  <a:lnTo>
                    <a:pt x="7456" y="0"/>
                  </a:lnTo>
                  <a:close/>
                </a:path>
              </a:pathLst>
            </a:custGeom>
            <a:solidFill>
              <a:srgbClr val="C0986F">
                <a:alpha val="428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0" name="Google Shape;540;p25"/>
            <p:cNvSpPr/>
            <p:nvPr/>
          </p:nvSpPr>
          <p:spPr>
            <a:xfrm>
              <a:off x="3453019" y="3278202"/>
              <a:ext cx="2238254" cy="4253"/>
            </a:xfrm>
            <a:custGeom>
              <a:avLst/>
              <a:gdLst/>
              <a:ahLst/>
              <a:cxnLst/>
              <a:rect l="l" t="t" r="r" b="b"/>
              <a:pathLst>
                <a:path w="7456" h="17" extrusionOk="0">
                  <a:moveTo>
                    <a:pt x="0" y="1"/>
                  </a:moveTo>
                  <a:lnTo>
                    <a:pt x="0" y="16"/>
                  </a:lnTo>
                  <a:lnTo>
                    <a:pt x="96" y="16"/>
                  </a:lnTo>
                  <a:lnTo>
                    <a:pt x="96" y="1"/>
                  </a:lnTo>
                  <a:close/>
                  <a:moveTo>
                    <a:pt x="192" y="1"/>
                  </a:moveTo>
                  <a:lnTo>
                    <a:pt x="208" y="16"/>
                  </a:lnTo>
                  <a:lnTo>
                    <a:pt x="304" y="16"/>
                  </a:lnTo>
                  <a:lnTo>
                    <a:pt x="304" y="1"/>
                  </a:lnTo>
                  <a:close/>
                  <a:moveTo>
                    <a:pt x="400" y="1"/>
                  </a:moveTo>
                  <a:lnTo>
                    <a:pt x="416" y="16"/>
                  </a:lnTo>
                  <a:lnTo>
                    <a:pt x="496" y="16"/>
                  </a:lnTo>
                  <a:lnTo>
                    <a:pt x="512" y="1"/>
                  </a:lnTo>
                  <a:close/>
                  <a:moveTo>
                    <a:pt x="608" y="1"/>
                  </a:moveTo>
                  <a:lnTo>
                    <a:pt x="627" y="16"/>
                  </a:lnTo>
                  <a:lnTo>
                    <a:pt x="704" y="16"/>
                  </a:lnTo>
                  <a:lnTo>
                    <a:pt x="723" y="1"/>
                  </a:lnTo>
                  <a:close/>
                  <a:moveTo>
                    <a:pt x="820" y="1"/>
                  </a:moveTo>
                  <a:lnTo>
                    <a:pt x="820" y="16"/>
                  </a:lnTo>
                  <a:lnTo>
                    <a:pt x="916" y="16"/>
                  </a:lnTo>
                  <a:lnTo>
                    <a:pt x="931" y="1"/>
                  </a:lnTo>
                  <a:close/>
                  <a:moveTo>
                    <a:pt x="1027" y="1"/>
                  </a:moveTo>
                  <a:lnTo>
                    <a:pt x="1027" y="16"/>
                  </a:lnTo>
                  <a:lnTo>
                    <a:pt x="1123" y="16"/>
                  </a:lnTo>
                  <a:lnTo>
                    <a:pt x="1123" y="1"/>
                  </a:lnTo>
                  <a:close/>
                  <a:moveTo>
                    <a:pt x="1235" y="1"/>
                  </a:moveTo>
                  <a:lnTo>
                    <a:pt x="1235" y="16"/>
                  </a:lnTo>
                  <a:lnTo>
                    <a:pt x="1331" y="16"/>
                  </a:lnTo>
                  <a:lnTo>
                    <a:pt x="1331" y="1"/>
                  </a:lnTo>
                  <a:close/>
                  <a:moveTo>
                    <a:pt x="1427" y="1"/>
                  </a:moveTo>
                  <a:lnTo>
                    <a:pt x="1443" y="16"/>
                  </a:lnTo>
                  <a:lnTo>
                    <a:pt x="1539" y="16"/>
                  </a:lnTo>
                  <a:lnTo>
                    <a:pt x="1539" y="1"/>
                  </a:lnTo>
                  <a:close/>
                  <a:moveTo>
                    <a:pt x="1635" y="1"/>
                  </a:moveTo>
                  <a:lnTo>
                    <a:pt x="1651" y="16"/>
                  </a:lnTo>
                  <a:lnTo>
                    <a:pt x="1731" y="16"/>
                  </a:lnTo>
                  <a:lnTo>
                    <a:pt x="1747" y="1"/>
                  </a:lnTo>
                  <a:close/>
                  <a:moveTo>
                    <a:pt x="1843" y="1"/>
                  </a:moveTo>
                  <a:lnTo>
                    <a:pt x="1858" y="16"/>
                  </a:lnTo>
                  <a:lnTo>
                    <a:pt x="1939" y="16"/>
                  </a:lnTo>
                  <a:lnTo>
                    <a:pt x="1954" y="1"/>
                  </a:lnTo>
                  <a:close/>
                  <a:moveTo>
                    <a:pt x="2051" y="1"/>
                  </a:moveTo>
                  <a:lnTo>
                    <a:pt x="2070" y="16"/>
                  </a:lnTo>
                  <a:lnTo>
                    <a:pt x="2147" y="16"/>
                  </a:lnTo>
                  <a:lnTo>
                    <a:pt x="2166" y="1"/>
                  </a:lnTo>
                  <a:close/>
                  <a:moveTo>
                    <a:pt x="2262" y="1"/>
                  </a:moveTo>
                  <a:lnTo>
                    <a:pt x="2262" y="16"/>
                  </a:lnTo>
                  <a:lnTo>
                    <a:pt x="2358" y="16"/>
                  </a:lnTo>
                  <a:lnTo>
                    <a:pt x="2374" y="1"/>
                  </a:lnTo>
                  <a:close/>
                  <a:moveTo>
                    <a:pt x="2470" y="1"/>
                  </a:moveTo>
                  <a:lnTo>
                    <a:pt x="2470" y="16"/>
                  </a:lnTo>
                  <a:lnTo>
                    <a:pt x="2566" y="16"/>
                  </a:lnTo>
                  <a:lnTo>
                    <a:pt x="2566" y="1"/>
                  </a:lnTo>
                  <a:close/>
                  <a:moveTo>
                    <a:pt x="2678" y="1"/>
                  </a:moveTo>
                  <a:lnTo>
                    <a:pt x="2678" y="16"/>
                  </a:lnTo>
                  <a:lnTo>
                    <a:pt x="2774" y="16"/>
                  </a:lnTo>
                  <a:lnTo>
                    <a:pt x="2774" y="1"/>
                  </a:lnTo>
                  <a:close/>
                  <a:moveTo>
                    <a:pt x="2870" y="1"/>
                  </a:moveTo>
                  <a:lnTo>
                    <a:pt x="2885" y="16"/>
                  </a:lnTo>
                  <a:lnTo>
                    <a:pt x="2982" y="16"/>
                  </a:lnTo>
                  <a:lnTo>
                    <a:pt x="2982" y="1"/>
                  </a:lnTo>
                  <a:close/>
                  <a:moveTo>
                    <a:pt x="3078" y="1"/>
                  </a:moveTo>
                  <a:lnTo>
                    <a:pt x="3093" y="16"/>
                  </a:lnTo>
                  <a:lnTo>
                    <a:pt x="3174" y="16"/>
                  </a:lnTo>
                  <a:lnTo>
                    <a:pt x="3189" y="1"/>
                  </a:lnTo>
                  <a:close/>
                  <a:moveTo>
                    <a:pt x="3285" y="1"/>
                  </a:moveTo>
                  <a:lnTo>
                    <a:pt x="3301" y="16"/>
                  </a:lnTo>
                  <a:lnTo>
                    <a:pt x="3382" y="16"/>
                  </a:lnTo>
                  <a:lnTo>
                    <a:pt x="3397" y="1"/>
                  </a:lnTo>
                  <a:close/>
                  <a:moveTo>
                    <a:pt x="3493" y="1"/>
                  </a:moveTo>
                  <a:lnTo>
                    <a:pt x="3493" y="16"/>
                  </a:lnTo>
                  <a:lnTo>
                    <a:pt x="3589" y="16"/>
                  </a:lnTo>
                  <a:lnTo>
                    <a:pt x="3609" y="1"/>
                  </a:lnTo>
                  <a:close/>
                  <a:moveTo>
                    <a:pt x="3705" y="1"/>
                  </a:moveTo>
                  <a:lnTo>
                    <a:pt x="3705" y="16"/>
                  </a:lnTo>
                  <a:lnTo>
                    <a:pt x="3801" y="16"/>
                  </a:lnTo>
                  <a:lnTo>
                    <a:pt x="3801" y="1"/>
                  </a:lnTo>
                  <a:close/>
                  <a:moveTo>
                    <a:pt x="3913" y="1"/>
                  </a:moveTo>
                  <a:lnTo>
                    <a:pt x="3913" y="16"/>
                  </a:lnTo>
                  <a:lnTo>
                    <a:pt x="4009" y="16"/>
                  </a:lnTo>
                  <a:lnTo>
                    <a:pt x="4009" y="1"/>
                  </a:lnTo>
                  <a:close/>
                  <a:moveTo>
                    <a:pt x="4105" y="1"/>
                  </a:moveTo>
                  <a:lnTo>
                    <a:pt x="4120" y="16"/>
                  </a:lnTo>
                  <a:lnTo>
                    <a:pt x="4216" y="16"/>
                  </a:lnTo>
                  <a:lnTo>
                    <a:pt x="4216" y="1"/>
                  </a:lnTo>
                  <a:close/>
                  <a:moveTo>
                    <a:pt x="4313" y="1"/>
                  </a:moveTo>
                  <a:lnTo>
                    <a:pt x="4328" y="16"/>
                  </a:lnTo>
                  <a:lnTo>
                    <a:pt x="4409" y="16"/>
                  </a:lnTo>
                  <a:lnTo>
                    <a:pt x="4424" y="1"/>
                  </a:lnTo>
                  <a:close/>
                  <a:moveTo>
                    <a:pt x="4520" y="1"/>
                  </a:moveTo>
                  <a:lnTo>
                    <a:pt x="4536" y="16"/>
                  </a:lnTo>
                  <a:lnTo>
                    <a:pt x="4617" y="16"/>
                  </a:lnTo>
                  <a:lnTo>
                    <a:pt x="4632" y="1"/>
                  </a:lnTo>
                  <a:close/>
                  <a:moveTo>
                    <a:pt x="4728" y="1"/>
                  </a:moveTo>
                  <a:lnTo>
                    <a:pt x="4728" y="16"/>
                  </a:lnTo>
                  <a:lnTo>
                    <a:pt x="4824" y="16"/>
                  </a:lnTo>
                  <a:lnTo>
                    <a:pt x="4840" y="1"/>
                  </a:lnTo>
                  <a:close/>
                  <a:moveTo>
                    <a:pt x="4936" y="1"/>
                  </a:moveTo>
                  <a:lnTo>
                    <a:pt x="4936" y="16"/>
                  </a:lnTo>
                  <a:lnTo>
                    <a:pt x="5032" y="16"/>
                  </a:lnTo>
                  <a:lnTo>
                    <a:pt x="5032" y="1"/>
                  </a:lnTo>
                  <a:close/>
                  <a:moveTo>
                    <a:pt x="5147" y="1"/>
                  </a:moveTo>
                  <a:lnTo>
                    <a:pt x="5147" y="16"/>
                  </a:lnTo>
                  <a:lnTo>
                    <a:pt x="5244" y="16"/>
                  </a:lnTo>
                  <a:lnTo>
                    <a:pt x="5244" y="1"/>
                  </a:lnTo>
                  <a:close/>
                  <a:moveTo>
                    <a:pt x="5340" y="1"/>
                  </a:moveTo>
                  <a:lnTo>
                    <a:pt x="5355" y="16"/>
                  </a:lnTo>
                  <a:lnTo>
                    <a:pt x="5451" y="16"/>
                  </a:lnTo>
                  <a:lnTo>
                    <a:pt x="5451" y="1"/>
                  </a:lnTo>
                  <a:close/>
                  <a:moveTo>
                    <a:pt x="5548" y="1"/>
                  </a:moveTo>
                  <a:lnTo>
                    <a:pt x="5563" y="16"/>
                  </a:lnTo>
                  <a:lnTo>
                    <a:pt x="5644" y="16"/>
                  </a:lnTo>
                  <a:lnTo>
                    <a:pt x="5659" y="1"/>
                  </a:lnTo>
                  <a:close/>
                  <a:moveTo>
                    <a:pt x="5755" y="1"/>
                  </a:moveTo>
                  <a:lnTo>
                    <a:pt x="5771" y="16"/>
                  </a:lnTo>
                  <a:lnTo>
                    <a:pt x="5851" y="16"/>
                  </a:lnTo>
                  <a:lnTo>
                    <a:pt x="5867" y="1"/>
                  </a:lnTo>
                  <a:close/>
                  <a:moveTo>
                    <a:pt x="5963" y="1"/>
                  </a:moveTo>
                  <a:lnTo>
                    <a:pt x="5978" y="16"/>
                  </a:lnTo>
                  <a:lnTo>
                    <a:pt x="6059" y="16"/>
                  </a:lnTo>
                  <a:lnTo>
                    <a:pt x="6075" y="1"/>
                  </a:lnTo>
                  <a:close/>
                  <a:moveTo>
                    <a:pt x="6171" y="1"/>
                  </a:moveTo>
                  <a:lnTo>
                    <a:pt x="6171" y="16"/>
                  </a:lnTo>
                  <a:lnTo>
                    <a:pt x="6267" y="16"/>
                  </a:lnTo>
                  <a:lnTo>
                    <a:pt x="6282" y="1"/>
                  </a:lnTo>
                  <a:close/>
                  <a:moveTo>
                    <a:pt x="6378" y="1"/>
                  </a:moveTo>
                  <a:lnTo>
                    <a:pt x="6378" y="16"/>
                  </a:lnTo>
                  <a:lnTo>
                    <a:pt x="6475" y="16"/>
                  </a:lnTo>
                  <a:lnTo>
                    <a:pt x="6475" y="1"/>
                  </a:lnTo>
                  <a:close/>
                  <a:moveTo>
                    <a:pt x="6590" y="1"/>
                  </a:moveTo>
                  <a:lnTo>
                    <a:pt x="6590" y="16"/>
                  </a:lnTo>
                  <a:lnTo>
                    <a:pt x="6686" y="16"/>
                  </a:lnTo>
                  <a:lnTo>
                    <a:pt x="6686" y="1"/>
                  </a:lnTo>
                  <a:close/>
                  <a:moveTo>
                    <a:pt x="6782" y="1"/>
                  </a:moveTo>
                  <a:lnTo>
                    <a:pt x="6798" y="16"/>
                  </a:lnTo>
                  <a:lnTo>
                    <a:pt x="6894" y="16"/>
                  </a:lnTo>
                  <a:lnTo>
                    <a:pt x="6894" y="1"/>
                  </a:lnTo>
                  <a:close/>
                  <a:moveTo>
                    <a:pt x="6990" y="1"/>
                  </a:moveTo>
                  <a:lnTo>
                    <a:pt x="7006" y="16"/>
                  </a:lnTo>
                  <a:lnTo>
                    <a:pt x="7086" y="16"/>
                  </a:lnTo>
                  <a:lnTo>
                    <a:pt x="7102" y="1"/>
                  </a:lnTo>
                  <a:close/>
                  <a:moveTo>
                    <a:pt x="7198" y="1"/>
                  </a:moveTo>
                  <a:lnTo>
                    <a:pt x="7213" y="16"/>
                  </a:lnTo>
                  <a:lnTo>
                    <a:pt x="7294" y="16"/>
                  </a:lnTo>
                  <a:lnTo>
                    <a:pt x="7309" y="1"/>
                  </a:lnTo>
                  <a:close/>
                  <a:moveTo>
                    <a:pt x="7406" y="1"/>
                  </a:moveTo>
                  <a:lnTo>
                    <a:pt x="7406" y="16"/>
                  </a:lnTo>
                  <a:lnTo>
                    <a:pt x="7456" y="16"/>
                  </a:lnTo>
                  <a:lnTo>
                    <a:pt x="7456" y="1"/>
                  </a:lnTo>
                  <a:close/>
                </a:path>
              </a:pathLst>
            </a:custGeom>
            <a:solidFill>
              <a:srgbClr val="C0986F">
                <a:alpha val="428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4 1">
  <p:cSld name="CUSTOM_12_2">
    <p:spTree>
      <p:nvGrpSpPr>
        <p:cNvPr id="1" name="Shape 5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8" name="Google Shape;548;p27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49" name="Google Shape;549;p2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50" name="Google Shape;550;p27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551" name="Google Shape;551;p27"/>
          <p:cNvSpPr txBox="1">
            <a:spLocks noGrp="1"/>
          </p:cNvSpPr>
          <p:nvPr>
            <p:ph type="title"/>
          </p:nvPr>
        </p:nvSpPr>
        <p:spPr>
          <a:xfrm>
            <a:off x="1372600" y="2143650"/>
            <a:ext cx="2835600" cy="553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48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552" name="Google Shape;552;p27"/>
          <p:cNvSpPr txBox="1">
            <a:spLocks noGrp="1"/>
          </p:cNvSpPr>
          <p:nvPr>
            <p:ph type="subTitle" idx="1"/>
          </p:nvPr>
        </p:nvSpPr>
        <p:spPr>
          <a:xfrm>
            <a:off x="1372600" y="2697450"/>
            <a:ext cx="2835600" cy="462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">
  <p:cSld name="CUSTOM_2">
    <p:bg>
      <p:bgPr>
        <a:solidFill>
          <a:schemeClr val="accent2"/>
        </a:solidFill>
        <a:effectLst/>
      </p:bgPr>
    </p:bg>
    <p:spTree>
      <p:nvGrpSpPr>
        <p:cNvPr id="1" name="Shape 5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87" name="Google Shape;587;p31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88" name="Google Shape;588;p3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89" name="Google Shape;589;p31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1">
  <p:cSld name="CUSTOM_2_1">
    <p:bg>
      <p:bgPr>
        <a:solidFill>
          <a:schemeClr val="accent1"/>
        </a:solidFill>
        <a:effectLst/>
      </p:bgPr>
    </p:bg>
    <p:spTree>
      <p:nvGrpSpPr>
        <p:cNvPr id="1" name="Shape 5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91" name="Google Shape;591;p32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92" name="Google Shape;592;p3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93" name="Google Shape;593;p32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2">
  <p:cSld name="CUSTOM_2_2">
    <p:bg>
      <p:bgPr>
        <a:solidFill>
          <a:schemeClr val="accent4"/>
        </a:solidFill>
        <a:effectLst/>
      </p:bgPr>
    </p:bg>
    <p:spTree>
      <p:nvGrpSpPr>
        <p:cNvPr id="1" name="Shape 5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95" name="Google Shape;595;p33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96" name="Google Shape;596;p3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597" name="Google Shape;597;p33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accent3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720000" y="540000"/>
            <a:ext cx="7704000" cy="47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3000"/>
              <a:buFont typeface="Courgette"/>
              <a:buNone/>
              <a:defRPr sz="3000" b="1">
                <a:solidFill>
                  <a:schemeClr val="dk2"/>
                </a:solidFill>
                <a:latin typeface="Courgette"/>
                <a:ea typeface="Courgette"/>
                <a:cs typeface="Courgette"/>
                <a:sym typeface="Courgett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720000" y="1152475"/>
            <a:ext cx="7704000" cy="3450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●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1pPr>
            <a:lvl2pPr marL="914400" lvl="1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○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2pPr>
            <a:lvl3pPr marL="1371600" lvl="2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■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3pPr>
            <a:lvl4pPr marL="1828800" lvl="3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●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4pPr>
            <a:lvl5pPr marL="2286000" lvl="4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○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5pPr>
            <a:lvl6pPr marL="2743200" lvl="5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■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6pPr>
            <a:lvl7pPr marL="3200400" lvl="6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●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7pPr>
            <a:lvl8pPr marL="3657600" lvl="7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○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8pPr>
            <a:lvl9pPr marL="4114800" lvl="8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Bellota Text"/>
              <a:buChar char="■"/>
              <a:defRPr>
                <a:solidFill>
                  <a:schemeClr val="dk2"/>
                </a:solidFill>
                <a:latin typeface="Bellota Text"/>
                <a:ea typeface="Bellota Text"/>
                <a:cs typeface="Bellota Text"/>
                <a:sym typeface="Bellota Text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8" r:id="rId9"/>
    <p:sldLayoutId id="2147483659" r:id="rId10"/>
    <p:sldLayoutId id="2147483660" r:id="rId11"/>
    <p:sldLayoutId id="2147483662" r:id="rId12"/>
    <p:sldLayoutId id="2147483667" r:id="rId13"/>
    <p:sldLayoutId id="2147483668" r:id="rId14"/>
    <p:sldLayoutId id="2147483670" r:id="rId15"/>
    <p:sldLayoutId id="2147483671" r:id="rId16"/>
    <p:sldLayoutId id="2147483673" r:id="rId17"/>
    <p:sldLayoutId id="2147483677" r:id="rId18"/>
    <p:sldLayoutId id="2147483678" r:id="rId19"/>
    <p:sldLayoutId id="2147483679" r:id="rId20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14.pn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5" Type="http://schemas.openxmlformats.org/officeDocument/2006/relationships/image" Target="../media/image22.png"/><Relationship Id="rId4" Type="http://schemas.openxmlformats.org/officeDocument/2006/relationships/notesSlide" Target="../notesSlides/notesSlide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1AF13E7D-9159-4879-8E9B-FEA9FD813587}"/>
              </a:ext>
            </a:extLst>
          </p:cNvPr>
          <p:cNvSpPr/>
          <p:nvPr/>
        </p:nvSpPr>
        <p:spPr>
          <a:xfrm>
            <a:off x="5695097" y="4317677"/>
            <a:ext cx="2661306" cy="646331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r>
              <a:rPr lang="vi-VN" sz="1200" b="1" cap="none" spc="50" dirty="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GIÁO VIÊN</a:t>
            </a:r>
            <a:r>
              <a:rPr lang="vi-VN" sz="1200" b="1" cap="none" spc="5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: </a:t>
            </a:r>
            <a:r>
              <a:rPr lang="en-US" sz="1200" b="1" spc="5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NGUYỄN ANH TIẾP</a:t>
            </a:r>
            <a:endParaRPr lang="vi-VN" sz="1200" b="1" cap="none" spc="50" dirty="0">
              <a:ln w="0"/>
              <a:solidFill>
                <a:srgbClr val="00B050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</a:endParaRPr>
          </a:p>
          <a:p>
            <a:r>
              <a:rPr lang="vi-VN" sz="1200" b="1" spc="50" dirty="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MÔN</a:t>
            </a:r>
            <a:r>
              <a:rPr lang="vi-VN" sz="1200" b="1" spc="5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: </a:t>
            </a:r>
            <a:r>
              <a:rPr lang="en-US" sz="1200" b="1" spc="5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GDTC</a:t>
            </a:r>
            <a:r>
              <a:rPr lang="vi-VN" sz="1200" b="1" spc="5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 </a:t>
            </a:r>
            <a:r>
              <a:rPr lang="vi-VN" sz="1200" b="1" spc="50" dirty="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KHỐI 9</a:t>
            </a:r>
          </a:p>
          <a:p>
            <a:r>
              <a:rPr lang="vi-VN" sz="1200" b="1" spc="50" dirty="0">
                <a:ln w="0"/>
                <a:solidFill>
                  <a:srgbClr val="00B050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TUẦN 6, TIẾT 11-12</a:t>
            </a:r>
            <a:endParaRPr lang="en-US" sz="1200" b="1" cap="none" spc="50" dirty="0">
              <a:ln w="0"/>
              <a:solidFill>
                <a:srgbClr val="00B050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08541798-39CF-433D-B258-3FEC128B4AB3}"/>
              </a:ext>
            </a:extLst>
          </p:cNvPr>
          <p:cNvSpPr/>
          <p:nvPr/>
        </p:nvSpPr>
        <p:spPr>
          <a:xfrm>
            <a:off x="724781" y="252861"/>
            <a:ext cx="4697225" cy="58477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  <a:scene3d>
              <a:camera prst="orthographicFront"/>
              <a:lightRig rig="harsh" dir="t"/>
            </a:scene3d>
            <a:sp3d extrusionH="57150" prstMaterial="matte">
              <a:bevelT w="63500" h="12700" prst="angle"/>
              <a:contourClr>
                <a:schemeClr val="bg1">
                  <a:lumMod val="65000"/>
                </a:schemeClr>
              </a:contourClr>
            </a:sp3d>
          </a:bodyPr>
          <a:lstStyle/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1600" b="1" i="0" u="sng" strike="noStrike" kern="1200" cap="none" spc="0" normalizeH="0" baseline="0" noProof="0">
                <a:ln/>
                <a:solidFill>
                  <a:srgbClr val="00B0F0"/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</a:rPr>
              <a:t>KẾ</a:t>
            </a:r>
            <a:r>
              <a:rPr kumimoji="0" lang="en-US" altLang="zh-CN" sz="1600" b="1" i="0" u="sng" strike="noStrike" kern="1200" cap="none" spc="0" normalizeH="0" noProof="0">
                <a:ln/>
                <a:solidFill>
                  <a:srgbClr val="00B0F0"/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</a:rPr>
              <a:t> HOẠCH BÀI </a:t>
            </a:r>
            <a:r>
              <a:rPr kumimoji="0" lang="vi-VN" altLang="zh-CN" sz="1600" b="1" i="0" u="sng" strike="noStrike" kern="1200" cap="none" spc="0" normalizeH="0" baseline="0" noProof="0">
                <a:ln/>
                <a:solidFill>
                  <a:srgbClr val="00B0F0"/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</a:rPr>
              <a:t>DẠY </a:t>
            </a:r>
            <a:r>
              <a:rPr lang="en-US" altLang="zh-CN" sz="1600" b="1" u="sng" kern="1200">
                <a:ln/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MÔN GDTC</a:t>
            </a:r>
            <a:r>
              <a:rPr kumimoji="0" lang="vi-VN" altLang="zh-CN" sz="1600" b="1" i="0" u="sng" strike="noStrike" kern="1200" cap="none" spc="0" normalizeH="0" baseline="0" noProof="0">
                <a:ln/>
                <a:solidFill>
                  <a:srgbClr val="00B0F0"/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kumimoji="0" lang="vi-VN" altLang="zh-CN" sz="1600" b="1" i="0" u="sng" strike="noStrike" kern="1200" cap="none" spc="0" normalizeH="0" baseline="0" noProof="0" dirty="0">
                <a:ln/>
                <a:solidFill>
                  <a:srgbClr val="00B0F0"/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</a:rPr>
              <a:t>KHỐI 9</a:t>
            </a:r>
            <a:r>
              <a:rPr lang="vi-VN" altLang="zh-CN" sz="1600" b="1" u="sng" cap="none" spc="0" dirty="0">
                <a:ln/>
                <a:solidFill>
                  <a:srgbClr val="00B0F0"/>
                </a:solidFill>
                <a:effectLst/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altLang="zh-CN" sz="1600" b="1" u="sng" cap="none" spc="0">
                <a:ln/>
                <a:solidFill>
                  <a:srgbClr val="00B0F0"/>
                </a:solidFill>
                <a:effectLst/>
                <a:latin typeface="Cambria" panose="02040503050406030204" pitchFamily="18" charset="0"/>
                <a:ea typeface="Cambria" panose="02040503050406030204" pitchFamily="18" charset="0"/>
              </a:rPr>
              <a:t>HK1 </a:t>
            </a:r>
            <a:r>
              <a:rPr lang="en-US" altLang="zh-CN" sz="1600" b="1" u="sng" cap="none" spc="0">
                <a:ln/>
                <a:solidFill>
                  <a:srgbClr val="00B0F0"/>
                </a:solidFill>
                <a:effectLst/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altLang="zh-CN" sz="1600" b="1" u="sng" cap="none" spc="0">
                <a:ln/>
                <a:solidFill>
                  <a:srgbClr val="00B0F0"/>
                </a:solidFill>
                <a:effectLst/>
                <a:latin typeface="Cambria" panose="02040503050406030204" pitchFamily="18" charset="0"/>
                <a:ea typeface="Cambria" panose="02040503050406030204" pitchFamily="18" charset="0"/>
              </a:rPr>
              <a:t>NĂM </a:t>
            </a:r>
            <a:r>
              <a:rPr lang="vi-VN" altLang="zh-CN" sz="1600" b="1" u="sng" cap="none" spc="0" dirty="0">
                <a:ln/>
                <a:solidFill>
                  <a:srgbClr val="00B0F0"/>
                </a:solidFill>
                <a:effectLst/>
                <a:latin typeface="Cambria" panose="02040503050406030204" pitchFamily="18" charset="0"/>
                <a:ea typeface="Cambria" panose="02040503050406030204" pitchFamily="18" charset="0"/>
              </a:rPr>
              <a:t>HỌC 2021-2022</a:t>
            </a:r>
            <a:endParaRPr lang="en-US" sz="1600" b="1" cap="none" spc="0" dirty="0">
              <a:ln/>
              <a:solidFill>
                <a:srgbClr val="00B0F0"/>
              </a:solidFill>
              <a:effectLst/>
            </a:endParaRPr>
          </a:p>
        </p:txBody>
      </p:sp>
      <p:pic>
        <p:nvPicPr>
          <p:cNvPr id="6" name="Picture 5" descr="Có thể là hình ảnh về ngoài trời và văn bản cho biết 'BÌNH KHANH'">
            <a:extLst>
              <a:ext uri="{FF2B5EF4-FFF2-40B4-BE49-F238E27FC236}">
                <a16:creationId xmlns:a16="http://schemas.microsoft.com/office/drawing/2014/main" id="{17EBE046-9EDF-1880-9954-3F14857ADA0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48447" y="1693332"/>
            <a:ext cx="4847105" cy="2018455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44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0" dur="20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48" name="Google Shape;648;p39"/>
          <p:cNvGrpSpPr/>
          <p:nvPr/>
        </p:nvGrpSpPr>
        <p:grpSpPr>
          <a:xfrm>
            <a:off x="5089875" y="637964"/>
            <a:ext cx="2797014" cy="3862962"/>
            <a:chOff x="5089875" y="637964"/>
            <a:chExt cx="2797014" cy="3862962"/>
          </a:xfrm>
        </p:grpSpPr>
        <p:sp>
          <p:nvSpPr>
            <p:cNvPr id="649" name="Google Shape;649;p39"/>
            <p:cNvSpPr/>
            <p:nvPr/>
          </p:nvSpPr>
          <p:spPr>
            <a:xfrm rot="5400000">
              <a:off x="4560486" y="1174386"/>
              <a:ext cx="3853750" cy="2783077"/>
            </a:xfrm>
            <a:custGeom>
              <a:avLst/>
              <a:gdLst/>
              <a:ahLst/>
              <a:cxnLst/>
              <a:rect l="l" t="t" r="r" b="b"/>
              <a:pathLst>
                <a:path w="13465" h="10500" extrusionOk="0">
                  <a:moveTo>
                    <a:pt x="10225" y="1"/>
                  </a:moveTo>
                  <a:lnTo>
                    <a:pt x="9921" y="401"/>
                  </a:lnTo>
                  <a:lnTo>
                    <a:pt x="9648" y="31"/>
                  </a:lnTo>
                  <a:lnTo>
                    <a:pt x="9344" y="370"/>
                  </a:lnTo>
                  <a:lnTo>
                    <a:pt x="9056" y="31"/>
                  </a:lnTo>
                  <a:lnTo>
                    <a:pt x="8752" y="370"/>
                  </a:lnTo>
                  <a:lnTo>
                    <a:pt x="8479" y="31"/>
                  </a:lnTo>
                  <a:lnTo>
                    <a:pt x="8175" y="385"/>
                  </a:lnTo>
                  <a:lnTo>
                    <a:pt x="7886" y="51"/>
                  </a:lnTo>
                  <a:lnTo>
                    <a:pt x="7583" y="385"/>
                  </a:lnTo>
                  <a:lnTo>
                    <a:pt x="7309" y="51"/>
                  </a:lnTo>
                  <a:lnTo>
                    <a:pt x="7005" y="401"/>
                  </a:lnTo>
                  <a:lnTo>
                    <a:pt x="6717" y="51"/>
                  </a:lnTo>
                  <a:lnTo>
                    <a:pt x="6409" y="320"/>
                  </a:lnTo>
                  <a:lnTo>
                    <a:pt x="6140" y="31"/>
                  </a:lnTo>
                  <a:lnTo>
                    <a:pt x="5832" y="320"/>
                  </a:lnTo>
                  <a:lnTo>
                    <a:pt x="5544" y="31"/>
                  </a:lnTo>
                  <a:lnTo>
                    <a:pt x="5240" y="339"/>
                  </a:lnTo>
                  <a:lnTo>
                    <a:pt x="4951" y="31"/>
                  </a:lnTo>
                  <a:lnTo>
                    <a:pt x="4663" y="355"/>
                  </a:lnTo>
                  <a:lnTo>
                    <a:pt x="4374" y="66"/>
                  </a:lnTo>
                  <a:lnTo>
                    <a:pt x="4086" y="435"/>
                  </a:lnTo>
                  <a:lnTo>
                    <a:pt x="3782" y="51"/>
                  </a:lnTo>
                  <a:lnTo>
                    <a:pt x="3493" y="451"/>
                  </a:lnTo>
                  <a:lnTo>
                    <a:pt x="3205" y="112"/>
                  </a:lnTo>
                  <a:lnTo>
                    <a:pt x="2916" y="435"/>
                  </a:lnTo>
                  <a:lnTo>
                    <a:pt x="2612" y="97"/>
                  </a:lnTo>
                  <a:lnTo>
                    <a:pt x="2324" y="451"/>
                  </a:lnTo>
                  <a:lnTo>
                    <a:pt x="2035" y="112"/>
                  </a:lnTo>
                  <a:lnTo>
                    <a:pt x="1747" y="466"/>
                  </a:lnTo>
                  <a:lnTo>
                    <a:pt x="1443" y="147"/>
                  </a:lnTo>
                  <a:lnTo>
                    <a:pt x="1154" y="466"/>
                  </a:lnTo>
                  <a:lnTo>
                    <a:pt x="850" y="147"/>
                  </a:lnTo>
                  <a:lnTo>
                    <a:pt x="62" y="147"/>
                  </a:lnTo>
                  <a:lnTo>
                    <a:pt x="15" y="1028"/>
                  </a:lnTo>
                  <a:lnTo>
                    <a:pt x="289" y="1282"/>
                  </a:lnTo>
                  <a:lnTo>
                    <a:pt x="46" y="1570"/>
                  </a:lnTo>
                  <a:lnTo>
                    <a:pt x="273" y="1909"/>
                  </a:lnTo>
                  <a:lnTo>
                    <a:pt x="46" y="2197"/>
                  </a:lnTo>
                  <a:lnTo>
                    <a:pt x="304" y="2517"/>
                  </a:lnTo>
                  <a:lnTo>
                    <a:pt x="31" y="2886"/>
                  </a:lnTo>
                  <a:lnTo>
                    <a:pt x="304" y="3174"/>
                  </a:lnTo>
                  <a:lnTo>
                    <a:pt x="46" y="3494"/>
                  </a:lnTo>
                  <a:lnTo>
                    <a:pt x="304" y="3752"/>
                  </a:lnTo>
                  <a:lnTo>
                    <a:pt x="15" y="4105"/>
                  </a:lnTo>
                  <a:lnTo>
                    <a:pt x="289" y="4329"/>
                  </a:lnTo>
                  <a:lnTo>
                    <a:pt x="0" y="4744"/>
                  </a:lnTo>
                  <a:lnTo>
                    <a:pt x="289" y="5002"/>
                  </a:lnTo>
                  <a:lnTo>
                    <a:pt x="0" y="5260"/>
                  </a:lnTo>
                  <a:lnTo>
                    <a:pt x="273" y="5610"/>
                  </a:lnTo>
                  <a:lnTo>
                    <a:pt x="15" y="5948"/>
                  </a:lnTo>
                  <a:lnTo>
                    <a:pt x="273" y="6267"/>
                  </a:lnTo>
                  <a:lnTo>
                    <a:pt x="31" y="6571"/>
                  </a:lnTo>
                  <a:lnTo>
                    <a:pt x="289" y="6829"/>
                  </a:lnTo>
                  <a:lnTo>
                    <a:pt x="31" y="7102"/>
                  </a:lnTo>
                  <a:lnTo>
                    <a:pt x="304" y="7437"/>
                  </a:lnTo>
                  <a:lnTo>
                    <a:pt x="0" y="7710"/>
                  </a:lnTo>
                  <a:lnTo>
                    <a:pt x="319" y="8079"/>
                  </a:lnTo>
                  <a:lnTo>
                    <a:pt x="31" y="8418"/>
                  </a:lnTo>
                  <a:lnTo>
                    <a:pt x="304" y="8687"/>
                  </a:lnTo>
                  <a:lnTo>
                    <a:pt x="46" y="8976"/>
                  </a:lnTo>
                  <a:lnTo>
                    <a:pt x="335" y="9330"/>
                  </a:lnTo>
                  <a:lnTo>
                    <a:pt x="62" y="9587"/>
                  </a:lnTo>
                  <a:lnTo>
                    <a:pt x="62" y="10484"/>
                  </a:lnTo>
                  <a:lnTo>
                    <a:pt x="866" y="10484"/>
                  </a:lnTo>
                  <a:lnTo>
                    <a:pt x="1120" y="10149"/>
                  </a:lnTo>
                  <a:lnTo>
                    <a:pt x="1427" y="10484"/>
                  </a:lnTo>
                  <a:lnTo>
                    <a:pt x="1747" y="10164"/>
                  </a:lnTo>
                  <a:lnTo>
                    <a:pt x="2020" y="10468"/>
                  </a:lnTo>
                  <a:lnTo>
                    <a:pt x="2354" y="10149"/>
                  </a:lnTo>
                  <a:lnTo>
                    <a:pt x="2562" y="10453"/>
                  </a:lnTo>
                  <a:lnTo>
                    <a:pt x="2835" y="10130"/>
                  </a:lnTo>
                  <a:lnTo>
                    <a:pt x="3158" y="10418"/>
                  </a:lnTo>
                  <a:lnTo>
                    <a:pt x="3447" y="10149"/>
                  </a:lnTo>
                  <a:lnTo>
                    <a:pt x="3716" y="10453"/>
                  </a:lnTo>
                  <a:lnTo>
                    <a:pt x="4039" y="10149"/>
                  </a:lnTo>
                  <a:lnTo>
                    <a:pt x="4328" y="10418"/>
                  </a:lnTo>
                  <a:lnTo>
                    <a:pt x="4632" y="10149"/>
                  </a:lnTo>
                  <a:lnTo>
                    <a:pt x="4967" y="10499"/>
                  </a:lnTo>
                  <a:lnTo>
                    <a:pt x="5224" y="10195"/>
                  </a:lnTo>
                  <a:lnTo>
                    <a:pt x="5482" y="10453"/>
                  </a:lnTo>
                  <a:lnTo>
                    <a:pt x="5786" y="10149"/>
                  </a:lnTo>
                  <a:lnTo>
                    <a:pt x="6140" y="10438"/>
                  </a:lnTo>
                  <a:lnTo>
                    <a:pt x="6444" y="10149"/>
                  </a:lnTo>
                  <a:lnTo>
                    <a:pt x="6698" y="10418"/>
                  </a:lnTo>
                  <a:lnTo>
                    <a:pt x="6986" y="10149"/>
                  </a:lnTo>
                  <a:lnTo>
                    <a:pt x="7275" y="10468"/>
                  </a:lnTo>
                  <a:lnTo>
                    <a:pt x="7548" y="10114"/>
                  </a:lnTo>
                  <a:lnTo>
                    <a:pt x="7836" y="10418"/>
                  </a:lnTo>
                  <a:lnTo>
                    <a:pt x="8160" y="10114"/>
                  </a:lnTo>
                  <a:lnTo>
                    <a:pt x="8429" y="10372"/>
                  </a:lnTo>
                  <a:lnTo>
                    <a:pt x="8767" y="10114"/>
                  </a:lnTo>
                  <a:lnTo>
                    <a:pt x="9041" y="10403"/>
                  </a:lnTo>
                  <a:lnTo>
                    <a:pt x="9329" y="10099"/>
                  </a:lnTo>
                  <a:lnTo>
                    <a:pt x="9618" y="10403"/>
                  </a:lnTo>
                  <a:lnTo>
                    <a:pt x="9937" y="10099"/>
                  </a:lnTo>
                  <a:lnTo>
                    <a:pt x="10225" y="10388"/>
                  </a:lnTo>
                  <a:lnTo>
                    <a:pt x="10514" y="10068"/>
                  </a:lnTo>
                  <a:lnTo>
                    <a:pt x="10787" y="10418"/>
                  </a:lnTo>
                  <a:lnTo>
                    <a:pt x="11106" y="10084"/>
                  </a:lnTo>
                  <a:lnTo>
                    <a:pt x="11379" y="10418"/>
                  </a:lnTo>
                  <a:lnTo>
                    <a:pt x="11718" y="10130"/>
                  </a:lnTo>
                  <a:lnTo>
                    <a:pt x="11987" y="10372"/>
                  </a:lnTo>
                  <a:lnTo>
                    <a:pt x="12326" y="10114"/>
                  </a:lnTo>
                  <a:lnTo>
                    <a:pt x="12564" y="10322"/>
                  </a:lnTo>
                  <a:lnTo>
                    <a:pt x="13430" y="10322"/>
                  </a:lnTo>
                  <a:lnTo>
                    <a:pt x="13430" y="9537"/>
                  </a:lnTo>
                  <a:lnTo>
                    <a:pt x="13161" y="9168"/>
                  </a:lnTo>
                  <a:lnTo>
                    <a:pt x="13415" y="8899"/>
                  </a:lnTo>
                  <a:lnTo>
                    <a:pt x="13191" y="8626"/>
                  </a:lnTo>
                  <a:lnTo>
                    <a:pt x="13465" y="8272"/>
                  </a:lnTo>
                  <a:lnTo>
                    <a:pt x="13207" y="7983"/>
                  </a:lnTo>
                  <a:lnTo>
                    <a:pt x="13449" y="7760"/>
                  </a:lnTo>
                  <a:lnTo>
                    <a:pt x="13161" y="7422"/>
                  </a:lnTo>
                  <a:lnTo>
                    <a:pt x="13415" y="7168"/>
                  </a:lnTo>
                  <a:lnTo>
                    <a:pt x="13141" y="6764"/>
                  </a:lnTo>
                  <a:lnTo>
                    <a:pt x="13415" y="6460"/>
                  </a:lnTo>
                  <a:lnTo>
                    <a:pt x="13141" y="6187"/>
                  </a:lnTo>
                  <a:lnTo>
                    <a:pt x="13384" y="5898"/>
                  </a:lnTo>
                  <a:lnTo>
                    <a:pt x="13111" y="5610"/>
                  </a:lnTo>
                  <a:lnTo>
                    <a:pt x="13384" y="5260"/>
                  </a:lnTo>
                  <a:lnTo>
                    <a:pt x="13141" y="4921"/>
                  </a:lnTo>
                  <a:lnTo>
                    <a:pt x="13384" y="4648"/>
                  </a:lnTo>
                  <a:lnTo>
                    <a:pt x="13126" y="4344"/>
                  </a:lnTo>
                  <a:lnTo>
                    <a:pt x="13399" y="4009"/>
                  </a:lnTo>
                  <a:lnTo>
                    <a:pt x="13141" y="3705"/>
                  </a:lnTo>
                  <a:lnTo>
                    <a:pt x="13399" y="3417"/>
                  </a:lnTo>
                  <a:lnTo>
                    <a:pt x="13141" y="3078"/>
                  </a:lnTo>
                  <a:lnTo>
                    <a:pt x="13449" y="2774"/>
                  </a:lnTo>
                  <a:lnTo>
                    <a:pt x="13161" y="2420"/>
                  </a:lnTo>
                  <a:lnTo>
                    <a:pt x="13415" y="2132"/>
                  </a:lnTo>
                  <a:lnTo>
                    <a:pt x="13126" y="1813"/>
                  </a:lnTo>
                  <a:lnTo>
                    <a:pt x="13415" y="1524"/>
                  </a:lnTo>
                  <a:lnTo>
                    <a:pt x="13111" y="1251"/>
                  </a:lnTo>
                  <a:lnTo>
                    <a:pt x="13415" y="916"/>
                  </a:lnTo>
                  <a:lnTo>
                    <a:pt x="13415" y="51"/>
                  </a:lnTo>
                  <a:lnTo>
                    <a:pt x="12584" y="51"/>
                  </a:lnTo>
                  <a:lnTo>
                    <a:pt x="12260" y="416"/>
                  </a:lnTo>
                  <a:lnTo>
                    <a:pt x="11987" y="66"/>
                  </a:lnTo>
                  <a:lnTo>
                    <a:pt x="11683" y="339"/>
                  </a:lnTo>
                  <a:lnTo>
                    <a:pt x="11410" y="31"/>
                  </a:lnTo>
                  <a:lnTo>
                    <a:pt x="11091" y="305"/>
                  </a:lnTo>
                  <a:lnTo>
                    <a:pt x="10818" y="31"/>
                  </a:lnTo>
                  <a:lnTo>
                    <a:pt x="10514" y="305"/>
                  </a:lnTo>
                  <a:lnTo>
                    <a:pt x="10225" y="1"/>
                  </a:ln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1" name="Google Shape;651;p39"/>
            <p:cNvSpPr/>
            <p:nvPr/>
          </p:nvSpPr>
          <p:spPr>
            <a:xfrm rot="5400000">
              <a:off x="5706718" y="489687"/>
              <a:ext cx="288" cy="378538"/>
            </a:xfrm>
            <a:custGeom>
              <a:avLst/>
              <a:gdLst/>
              <a:ahLst/>
              <a:cxnLst/>
              <a:rect l="l" t="t" r="r" b="b"/>
              <a:pathLst>
                <a:path w="1" h="1316" extrusionOk="0">
                  <a:moveTo>
                    <a:pt x="1" y="28"/>
                  </a:moveTo>
                  <a:lnTo>
                    <a:pt x="1" y="1315"/>
                  </a:lnTo>
                  <a:lnTo>
                    <a:pt x="1" y="1315"/>
                  </a:lnTo>
                  <a:lnTo>
                    <a:pt x="1" y="28"/>
                  </a:lnTo>
                  <a:close/>
                  <a:moveTo>
                    <a:pt x="1" y="14"/>
                  </a:moveTo>
                  <a:lnTo>
                    <a:pt x="1" y="28"/>
                  </a:lnTo>
                  <a:lnTo>
                    <a:pt x="1" y="14"/>
                  </a:lnTo>
                  <a:close/>
                  <a:moveTo>
                    <a:pt x="1" y="1"/>
                  </a:moveTo>
                  <a:lnTo>
                    <a:pt x="1" y="14"/>
                  </a:lnTo>
                  <a:close/>
                </a:path>
              </a:pathLst>
            </a:custGeom>
            <a:solidFill>
              <a:srgbClr val="F0E1CE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2" name="Google Shape;652;p39"/>
            <p:cNvSpPr/>
            <p:nvPr/>
          </p:nvSpPr>
          <p:spPr>
            <a:xfrm rot="5400000">
              <a:off x="5238317" y="497312"/>
              <a:ext cx="178923" cy="460228"/>
            </a:xfrm>
            <a:custGeom>
              <a:avLst/>
              <a:gdLst/>
              <a:ahLst/>
              <a:cxnLst/>
              <a:rect l="l" t="t" r="r" b="b"/>
              <a:pathLst>
                <a:path w="622" h="1600" extrusionOk="0">
                  <a:moveTo>
                    <a:pt x="0" y="0"/>
                  </a:moveTo>
                  <a:lnTo>
                    <a:pt x="0" y="1600"/>
                  </a:lnTo>
                  <a:lnTo>
                    <a:pt x="622" y="975"/>
                  </a:lnTo>
                  <a:lnTo>
                    <a:pt x="622" y="53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/>
            </a:solidFill>
            <a:ln w="9525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3" name="Google Shape;653;p39"/>
            <p:cNvSpPr/>
            <p:nvPr/>
          </p:nvSpPr>
          <p:spPr>
            <a:xfrm rot="5400000">
              <a:off x="4957573" y="778058"/>
              <a:ext cx="460252" cy="180064"/>
            </a:xfrm>
            <a:custGeom>
              <a:avLst/>
              <a:gdLst/>
              <a:ahLst/>
              <a:cxnLst/>
              <a:rect l="l" t="t" r="r" b="b"/>
              <a:pathLst>
                <a:path w="1600" h="626" extrusionOk="0">
                  <a:moveTo>
                    <a:pt x="622" y="1"/>
                  </a:moveTo>
                  <a:lnTo>
                    <a:pt x="0" y="626"/>
                  </a:lnTo>
                  <a:lnTo>
                    <a:pt x="1600" y="626"/>
                  </a:lnTo>
                  <a:lnTo>
                    <a:pt x="1060" y="1"/>
                  </a:lnTo>
                  <a:close/>
                </a:path>
              </a:pathLst>
            </a:custGeom>
            <a:solidFill>
              <a:schemeClr val="accent1"/>
            </a:solidFill>
            <a:ln w="9525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4" name="Google Shape;654;p39"/>
            <p:cNvSpPr/>
            <p:nvPr/>
          </p:nvSpPr>
          <p:spPr>
            <a:xfrm rot="5400000">
              <a:off x="5269650" y="816600"/>
              <a:ext cx="288" cy="288"/>
            </a:xfrm>
            <a:custGeom>
              <a:avLst/>
              <a:gdLst/>
              <a:ahLst/>
              <a:cxnLst/>
              <a:rect l="l" t="t" r="r" b="b"/>
              <a:pathLst>
                <a:path w="1" h="1" extrusionOk="0">
                  <a:moveTo>
                    <a:pt x="1" y="1"/>
                  </a:moveTo>
                  <a:lnTo>
                    <a:pt x="1" y="1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2F1C1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5" name="Google Shape;655;p39"/>
            <p:cNvSpPr/>
            <p:nvPr/>
          </p:nvSpPr>
          <p:spPr>
            <a:xfrm rot="5400000">
              <a:off x="5091887" y="635952"/>
              <a:ext cx="41135" cy="45160"/>
            </a:xfrm>
            <a:custGeom>
              <a:avLst/>
              <a:gdLst/>
              <a:ahLst/>
              <a:cxnLst/>
              <a:rect l="l" t="t" r="r" b="b"/>
              <a:pathLst>
                <a:path w="143" h="157" extrusionOk="0">
                  <a:moveTo>
                    <a:pt x="143" y="0"/>
                  </a:moveTo>
                  <a:lnTo>
                    <a:pt x="0" y="157"/>
                  </a:lnTo>
                  <a:lnTo>
                    <a:pt x="0" y="157"/>
                  </a:lnTo>
                  <a:lnTo>
                    <a:pt x="143" y="0"/>
                  </a:lnTo>
                  <a:close/>
                </a:path>
              </a:pathLst>
            </a:custGeom>
            <a:solidFill>
              <a:srgbClr val="D8CFC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6" name="Google Shape;656;p39"/>
            <p:cNvSpPr/>
            <p:nvPr/>
          </p:nvSpPr>
          <p:spPr>
            <a:xfrm rot="5400000">
              <a:off x="5240187" y="4183220"/>
              <a:ext cx="175183" cy="460228"/>
            </a:xfrm>
            <a:custGeom>
              <a:avLst/>
              <a:gdLst/>
              <a:ahLst/>
              <a:cxnLst/>
              <a:rect l="l" t="t" r="r" b="b"/>
              <a:pathLst>
                <a:path w="609" h="1600" extrusionOk="0">
                  <a:moveTo>
                    <a:pt x="608" y="0"/>
                  </a:moveTo>
                  <a:lnTo>
                    <a:pt x="0" y="537"/>
                  </a:lnTo>
                  <a:lnTo>
                    <a:pt x="0" y="975"/>
                  </a:lnTo>
                  <a:lnTo>
                    <a:pt x="608" y="1600"/>
                  </a:lnTo>
                  <a:lnTo>
                    <a:pt x="608" y="0"/>
                  </a:lnTo>
                  <a:close/>
                </a:path>
              </a:pathLst>
            </a:custGeom>
            <a:solidFill>
              <a:schemeClr val="accent1"/>
            </a:solidFill>
            <a:ln w="9525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7" name="Google Shape;657;p39"/>
            <p:cNvSpPr/>
            <p:nvPr/>
          </p:nvSpPr>
          <p:spPr>
            <a:xfrm rot="5400000">
              <a:off x="4957429" y="4180623"/>
              <a:ext cx="460540" cy="180064"/>
            </a:xfrm>
            <a:custGeom>
              <a:avLst/>
              <a:gdLst/>
              <a:ahLst/>
              <a:cxnLst/>
              <a:rect l="l" t="t" r="r" b="b"/>
              <a:pathLst>
                <a:path w="1601" h="626" extrusionOk="0">
                  <a:moveTo>
                    <a:pt x="540" y="1"/>
                  </a:moveTo>
                  <a:lnTo>
                    <a:pt x="1" y="626"/>
                  </a:lnTo>
                  <a:lnTo>
                    <a:pt x="1600" y="626"/>
                  </a:lnTo>
                  <a:lnTo>
                    <a:pt x="992" y="1"/>
                  </a:lnTo>
                  <a:close/>
                </a:path>
              </a:pathLst>
            </a:custGeom>
            <a:solidFill>
              <a:schemeClr val="accent1"/>
            </a:solidFill>
            <a:ln w="9525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8" name="Google Shape;658;p39"/>
            <p:cNvSpPr/>
            <p:nvPr/>
          </p:nvSpPr>
          <p:spPr>
            <a:xfrm rot="5400000">
              <a:off x="5267637" y="4323728"/>
              <a:ext cx="4315" cy="288"/>
            </a:xfrm>
            <a:custGeom>
              <a:avLst/>
              <a:gdLst/>
              <a:ahLst/>
              <a:cxnLst/>
              <a:rect l="l" t="t" r="r" b="b"/>
              <a:pathLst>
                <a:path w="15" h="1" extrusionOk="0">
                  <a:moveTo>
                    <a:pt x="14" y="1"/>
                  </a:moveTo>
                  <a:lnTo>
                    <a:pt x="14" y="1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2F1C1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9" name="Google Shape;659;p39"/>
            <p:cNvSpPr/>
            <p:nvPr/>
          </p:nvSpPr>
          <p:spPr>
            <a:xfrm rot="5400000">
              <a:off x="5089874" y="4459504"/>
              <a:ext cx="41423" cy="41421"/>
            </a:xfrm>
            <a:custGeom>
              <a:avLst/>
              <a:gdLst/>
              <a:ahLst/>
              <a:cxnLst/>
              <a:rect l="l" t="t" r="r" b="b"/>
              <a:pathLst>
                <a:path w="144" h="144" extrusionOk="0">
                  <a:moveTo>
                    <a:pt x="0" y="1"/>
                  </a:moveTo>
                  <a:lnTo>
                    <a:pt x="0" y="1"/>
                  </a:lnTo>
                  <a:lnTo>
                    <a:pt x="143" y="144"/>
                  </a:lnTo>
                  <a:lnTo>
                    <a:pt x="143" y="144"/>
                  </a:lnTo>
                  <a:close/>
                </a:path>
              </a:pathLst>
            </a:custGeom>
            <a:solidFill>
              <a:srgbClr val="D8CFC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0" name="Google Shape;660;p39"/>
            <p:cNvSpPr/>
            <p:nvPr/>
          </p:nvSpPr>
          <p:spPr>
            <a:xfrm rot="5400000">
              <a:off x="7543790" y="497168"/>
              <a:ext cx="178923" cy="460516"/>
            </a:xfrm>
            <a:custGeom>
              <a:avLst/>
              <a:gdLst/>
              <a:ahLst/>
              <a:cxnLst/>
              <a:rect l="l" t="t" r="r" b="b"/>
              <a:pathLst>
                <a:path w="622" h="1601" extrusionOk="0">
                  <a:moveTo>
                    <a:pt x="0" y="1"/>
                  </a:moveTo>
                  <a:lnTo>
                    <a:pt x="0" y="1600"/>
                  </a:lnTo>
                  <a:lnTo>
                    <a:pt x="622" y="1064"/>
                  </a:lnTo>
                  <a:lnTo>
                    <a:pt x="622" y="626"/>
                  </a:lnTo>
                  <a:lnTo>
                    <a:pt x="0" y="1"/>
                  </a:lnTo>
                  <a:close/>
                </a:path>
              </a:pathLst>
            </a:custGeom>
            <a:solidFill>
              <a:schemeClr val="accent1"/>
            </a:solidFill>
            <a:ln w="9525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1" name="Google Shape;661;p39"/>
            <p:cNvSpPr/>
            <p:nvPr/>
          </p:nvSpPr>
          <p:spPr>
            <a:xfrm rot="5400000">
              <a:off x="7543351" y="778058"/>
              <a:ext cx="460252" cy="180064"/>
            </a:xfrm>
            <a:custGeom>
              <a:avLst/>
              <a:gdLst/>
              <a:ahLst/>
              <a:cxnLst/>
              <a:rect l="l" t="t" r="r" b="b"/>
              <a:pathLst>
                <a:path w="1600" h="626" extrusionOk="0">
                  <a:moveTo>
                    <a:pt x="0" y="1"/>
                  </a:moveTo>
                  <a:lnTo>
                    <a:pt x="622" y="626"/>
                  </a:lnTo>
                  <a:lnTo>
                    <a:pt x="1060" y="609"/>
                  </a:lnTo>
                  <a:lnTo>
                    <a:pt x="1600" y="1"/>
                  </a:lnTo>
                  <a:close/>
                </a:path>
              </a:pathLst>
            </a:custGeom>
            <a:solidFill>
              <a:schemeClr val="accent1"/>
            </a:solidFill>
            <a:ln w="9525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2" name="Google Shape;662;p39"/>
            <p:cNvSpPr/>
            <p:nvPr/>
          </p:nvSpPr>
          <p:spPr>
            <a:xfrm rot="5400000">
              <a:off x="7850069" y="637390"/>
              <a:ext cx="36245" cy="37394"/>
            </a:xfrm>
            <a:custGeom>
              <a:avLst/>
              <a:gdLst/>
              <a:ahLst/>
              <a:cxnLst/>
              <a:rect l="l" t="t" r="r" b="b"/>
              <a:pathLst>
                <a:path w="126" h="130" extrusionOk="0">
                  <a:moveTo>
                    <a:pt x="0" y="1"/>
                  </a:moveTo>
                  <a:lnTo>
                    <a:pt x="0" y="1"/>
                  </a:lnTo>
                  <a:lnTo>
                    <a:pt x="126" y="130"/>
                  </a:lnTo>
                  <a:lnTo>
                    <a:pt x="126" y="130"/>
                  </a:lnTo>
                  <a:close/>
                </a:path>
              </a:pathLst>
            </a:custGeom>
            <a:solidFill>
              <a:srgbClr val="D8CFC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3" name="Google Shape;663;p39"/>
            <p:cNvSpPr/>
            <p:nvPr/>
          </p:nvSpPr>
          <p:spPr>
            <a:xfrm rot="5400000">
              <a:off x="7849495" y="673921"/>
              <a:ext cx="288" cy="288"/>
            </a:xfrm>
            <a:custGeom>
              <a:avLst/>
              <a:gdLst/>
              <a:ahLst/>
              <a:cxnLst/>
              <a:rect l="l" t="t" r="r" b="b"/>
              <a:pathLst>
                <a:path w="1" h="1" extrusionOk="0">
                  <a:moveTo>
                    <a:pt x="1" y="1"/>
                  </a:moveTo>
                  <a:lnTo>
                    <a:pt x="1" y="1"/>
                  </a:lnTo>
                  <a:lnTo>
                    <a:pt x="1" y="1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CBB79D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4" name="Google Shape;664;p39"/>
            <p:cNvSpPr/>
            <p:nvPr/>
          </p:nvSpPr>
          <p:spPr>
            <a:xfrm rot="5400000">
              <a:off x="7706826" y="816600"/>
              <a:ext cx="288" cy="288"/>
            </a:xfrm>
            <a:custGeom>
              <a:avLst/>
              <a:gdLst/>
              <a:ahLst/>
              <a:cxnLst/>
              <a:rect l="l" t="t" r="r" b="b"/>
              <a:pathLst>
                <a:path w="1" h="1" extrusionOk="0">
                  <a:moveTo>
                    <a:pt x="1" y="1"/>
                  </a:moveTo>
                  <a:lnTo>
                    <a:pt x="1" y="1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2F1C1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5" name="Google Shape;665;p39"/>
            <p:cNvSpPr/>
            <p:nvPr/>
          </p:nvSpPr>
          <p:spPr>
            <a:xfrm rot="5400000">
              <a:off x="7553453" y="4183076"/>
              <a:ext cx="175183" cy="460516"/>
            </a:xfrm>
            <a:custGeom>
              <a:avLst/>
              <a:gdLst/>
              <a:ahLst/>
              <a:cxnLst/>
              <a:rect l="l" t="t" r="r" b="b"/>
              <a:pathLst>
                <a:path w="609" h="1601" extrusionOk="0">
                  <a:moveTo>
                    <a:pt x="608" y="1"/>
                  </a:moveTo>
                  <a:lnTo>
                    <a:pt x="0" y="626"/>
                  </a:lnTo>
                  <a:lnTo>
                    <a:pt x="0" y="1064"/>
                  </a:lnTo>
                  <a:lnTo>
                    <a:pt x="608" y="1600"/>
                  </a:lnTo>
                  <a:lnTo>
                    <a:pt x="608" y="1"/>
                  </a:lnTo>
                  <a:close/>
                </a:path>
              </a:pathLst>
            </a:custGeom>
            <a:solidFill>
              <a:schemeClr val="accent1"/>
            </a:solidFill>
            <a:ln w="9525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6" name="Google Shape;666;p39"/>
            <p:cNvSpPr/>
            <p:nvPr/>
          </p:nvSpPr>
          <p:spPr>
            <a:xfrm rot="5400000">
              <a:off x="7551000" y="4180623"/>
              <a:ext cx="460540" cy="180064"/>
            </a:xfrm>
            <a:custGeom>
              <a:avLst/>
              <a:gdLst/>
              <a:ahLst/>
              <a:cxnLst/>
              <a:rect l="l" t="t" r="r" b="b"/>
              <a:pathLst>
                <a:path w="1601" h="626" extrusionOk="0">
                  <a:moveTo>
                    <a:pt x="1" y="1"/>
                  </a:moveTo>
                  <a:lnTo>
                    <a:pt x="540" y="609"/>
                  </a:lnTo>
                  <a:lnTo>
                    <a:pt x="992" y="626"/>
                  </a:lnTo>
                  <a:lnTo>
                    <a:pt x="1600" y="1"/>
                  </a:lnTo>
                  <a:close/>
                </a:path>
              </a:pathLst>
            </a:custGeom>
            <a:solidFill>
              <a:schemeClr val="accent1"/>
            </a:solidFill>
            <a:ln w="9525" cap="flat" cmpd="sng">
              <a:solidFill>
                <a:schemeClr val="accen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7" name="Google Shape;667;p39"/>
            <p:cNvSpPr/>
            <p:nvPr/>
          </p:nvSpPr>
          <p:spPr>
            <a:xfrm rot="5400000">
              <a:off x="7704812" y="4323728"/>
              <a:ext cx="4315" cy="288"/>
            </a:xfrm>
            <a:custGeom>
              <a:avLst/>
              <a:gdLst/>
              <a:ahLst/>
              <a:cxnLst/>
              <a:rect l="l" t="t" r="r" b="b"/>
              <a:pathLst>
                <a:path w="15" h="1" extrusionOk="0">
                  <a:moveTo>
                    <a:pt x="1" y="1"/>
                  </a:moveTo>
                  <a:lnTo>
                    <a:pt x="14" y="1"/>
                  </a:lnTo>
                  <a:lnTo>
                    <a:pt x="14" y="1"/>
                  </a:lnTo>
                  <a:lnTo>
                    <a:pt x="14" y="1"/>
                  </a:lnTo>
                  <a:close/>
                </a:path>
              </a:pathLst>
            </a:custGeom>
            <a:solidFill>
              <a:srgbClr val="2F1C1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37" name="TextBox 36">
            <a:extLst>
              <a:ext uri="{FF2B5EF4-FFF2-40B4-BE49-F238E27FC236}">
                <a16:creationId xmlns:a16="http://schemas.microsoft.com/office/drawing/2014/main" id="{84616386-DB02-4A86-8258-D82244556199}"/>
              </a:ext>
            </a:extLst>
          </p:cNvPr>
          <p:cNvSpPr txBox="1"/>
          <p:nvPr/>
        </p:nvSpPr>
        <p:spPr>
          <a:xfrm>
            <a:off x="5195799" y="1164738"/>
            <a:ext cx="2653695" cy="252376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vi-VN" sz="1800" b="1" dirty="0">
                <a:solidFill>
                  <a:srgbClr val="FF0000"/>
                </a:solidFill>
              </a:rPr>
              <a:t>GỒM 2 CHỦ ĐỀ.</a:t>
            </a:r>
          </a:p>
          <a:p>
            <a:r>
              <a:rPr lang="vi-VN" sz="1400" b="1" dirty="0">
                <a:solidFill>
                  <a:srgbClr val="FF0000"/>
                </a:solidFill>
              </a:rPr>
              <a:t>CHỦ ĐỀ 1: </a:t>
            </a:r>
          </a:p>
          <a:p>
            <a:r>
              <a:rPr lang="vi-VN" sz="1400" dirty="0">
                <a:solidFill>
                  <a:schemeClr val="bg2"/>
                </a:solidFill>
              </a:rPr>
              <a:t>BÀI TD PHÁT TRIỂN CHUNG 45 ĐỘNG TÁC NAM-NỮ</a:t>
            </a:r>
          </a:p>
          <a:p>
            <a:r>
              <a:rPr lang="vi-VN" sz="1400" dirty="0">
                <a:solidFill>
                  <a:schemeClr val="bg2"/>
                </a:solidFill>
              </a:rPr>
              <a:t>Ôn từ nhịp 1-38 Nữ, 1-37 Nam</a:t>
            </a:r>
          </a:p>
          <a:p>
            <a:r>
              <a:rPr lang="vi-VN" sz="1400" dirty="0">
                <a:solidFill>
                  <a:schemeClr val="bg2"/>
                </a:solidFill>
              </a:rPr>
              <a:t>Học mới từ nhịp </a:t>
            </a:r>
            <a:r>
              <a:rPr lang="vi-VN" dirty="0">
                <a:solidFill>
                  <a:schemeClr val="bg2"/>
                </a:solidFill>
              </a:rPr>
              <a:t>39-45 Nữ, 38-45 Nam</a:t>
            </a:r>
            <a:r>
              <a:rPr lang="vi-VN" sz="1400" dirty="0">
                <a:solidFill>
                  <a:schemeClr val="bg2"/>
                </a:solidFill>
              </a:rPr>
              <a:t>.</a:t>
            </a:r>
          </a:p>
          <a:p>
            <a:r>
              <a:rPr lang="vi-VN" sz="1400" b="1" dirty="0">
                <a:solidFill>
                  <a:srgbClr val="FF0000"/>
                </a:solidFill>
              </a:rPr>
              <a:t>CHỦ ĐÊ 2:</a:t>
            </a:r>
          </a:p>
          <a:p>
            <a:r>
              <a:rPr lang="vi-VN" sz="1400" b="1" dirty="0">
                <a:solidFill>
                  <a:srgbClr val="FF0000"/>
                </a:solidFill>
              </a:rPr>
              <a:t> </a:t>
            </a:r>
            <a:r>
              <a:rPr lang="vi-VN" sz="1400" dirty="0">
                <a:solidFill>
                  <a:schemeClr val="bg2"/>
                </a:solidFill>
              </a:rPr>
              <a:t>XUẤT PHÁT THẤP MÔN CHẠY CỰ LY NGẮN.</a:t>
            </a:r>
          </a:p>
          <a:p>
            <a:pPr marL="285750" indent="-285750">
              <a:buFontTx/>
              <a:buChar char="-"/>
            </a:pPr>
            <a:r>
              <a:rPr lang="vi-VN" dirty="0">
                <a:solidFill>
                  <a:schemeClr val="bg2"/>
                </a:solidFill>
              </a:rPr>
              <a:t>Xem video chạy cự ly ngắn</a:t>
            </a:r>
            <a:endParaRPr lang="vi-VN" sz="1400" dirty="0">
              <a:solidFill>
                <a:schemeClr val="bg2"/>
              </a:solidFill>
            </a:endParaRPr>
          </a:p>
        </p:txBody>
      </p:sp>
      <p:pic>
        <p:nvPicPr>
          <p:cNvPr id="1028" name="Picture 4" descr="100+ Hình nền, ảnh bóng đá đẹp full HD cho máy tính, điện thoại">
            <a:extLst>
              <a:ext uri="{FF2B5EF4-FFF2-40B4-BE49-F238E27FC236}">
                <a16:creationId xmlns:a16="http://schemas.microsoft.com/office/drawing/2014/main" id="{92FD7280-8AB9-4646-B84C-EA83AC1B03D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6184" y="637964"/>
            <a:ext cx="3805346" cy="22533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4000">
        <p14:vortex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2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4" dur="2000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3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0" dur="2000"/>
                                        <p:tgtEl>
                                          <p:spTgt spid="3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3" dur="2000"/>
                                        <p:tgtEl>
                                          <p:spTgt spid="3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6" dur="2000"/>
                                        <p:tgtEl>
                                          <p:spTgt spid="3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1" dur="2000"/>
                                        <p:tgtEl>
                                          <p:spTgt spid="3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4" dur="2000"/>
                                        <p:tgtEl>
                                          <p:spTgt spid="3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7" dur="2000"/>
                                        <p:tgtEl>
                                          <p:spTgt spid="3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>
            <a:extLst>
              <a:ext uri="{FF2B5EF4-FFF2-40B4-BE49-F238E27FC236}">
                <a16:creationId xmlns:a16="http://schemas.microsoft.com/office/drawing/2014/main" id="{A71BB2D2-81DD-44F7-82B9-C3AD52F45588}"/>
              </a:ext>
            </a:extLst>
          </p:cNvPr>
          <p:cNvSpPr txBox="1"/>
          <p:nvPr/>
        </p:nvSpPr>
        <p:spPr>
          <a:xfrm>
            <a:off x="1429079" y="1663809"/>
            <a:ext cx="3065172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endParaRPr lang="vi-VN" sz="1400" dirty="0">
              <a:solidFill>
                <a:srgbClr val="00B0F0"/>
              </a:solidFill>
            </a:endParaRPr>
          </a:p>
          <a:p>
            <a:r>
              <a:rPr lang="vi-VN" sz="1400" dirty="0">
                <a:solidFill>
                  <a:srgbClr val="00B0F0"/>
                </a:solidFill>
              </a:rPr>
              <a:t>Khởi động và làm nóng các cơ:</a:t>
            </a:r>
          </a:p>
          <a:p>
            <a:r>
              <a:rPr lang="vi-VN" sz="1400" dirty="0">
                <a:solidFill>
                  <a:srgbClr val="00B0F0"/>
                </a:solidFill>
              </a:rPr>
              <a:t>- Xoay các khớp: Cổ tay-cổ chân- cánh tay- xoay hông- xoay khớp gối.</a:t>
            </a:r>
          </a:p>
          <a:p>
            <a:r>
              <a:rPr lang="vi-VN" sz="1400" dirty="0">
                <a:solidFill>
                  <a:srgbClr val="00B0F0"/>
                </a:solidFill>
              </a:rPr>
              <a:t>- Ép doc-ép ngang.</a:t>
            </a:r>
          </a:p>
          <a:p>
            <a:r>
              <a:rPr lang="vi-VN" sz="1400" dirty="0">
                <a:solidFill>
                  <a:srgbClr val="00B0F0"/>
                </a:solidFill>
              </a:rPr>
              <a:t>- Chạy bước nhỏ tai chổ, chạy nâng cao đùi tai chổ, nhảy đánh tay lên xuống.</a:t>
            </a:r>
            <a:endParaRPr lang="en-US" sz="1400" dirty="0">
              <a:solidFill>
                <a:srgbClr val="00B0F0"/>
              </a:solidFill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3E4DCA7A-4BA0-4F62-B599-41D0A6FBD7FF}"/>
              </a:ext>
            </a:extLst>
          </p:cNvPr>
          <p:cNvSpPr/>
          <p:nvPr/>
        </p:nvSpPr>
        <p:spPr>
          <a:xfrm>
            <a:off x="2961665" y="725090"/>
            <a:ext cx="2887329" cy="646331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harsh" dir="t"/>
            </a:scene3d>
            <a:sp3d extrusionH="57150" prstMaterial="matte">
              <a:bevelT w="63500" h="12700" prst="angle"/>
              <a:contourClr>
                <a:schemeClr val="bg1">
                  <a:lumMod val="65000"/>
                </a:schemeClr>
              </a:contourClr>
            </a:sp3d>
          </a:bodyPr>
          <a:lstStyle/>
          <a:p>
            <a:pPr algn="ctr"/>
            <a:r>
              <a:rPr lang="vi-VN" sz="3600" b="1" cap="none" spc="0" dirty="0">
                <a:ln/>
                <a:solidFill>
                  <a:schemeClr val="accent3"/>
                </a:solidFill>
                <a:effectLst/>
              </a:rPr>
              <a:t>KHỞI ĐỘNG</a:t>
            </a:r>
            <a:endParaRPr lang="en-US" sz="3600" b="1" cap="none" spc="0" dirty="0">
              <a:ln/>
              <a:solidFill>
                <a:schemeClr val="accent3"/>
              </a:solidFill>
              <a:effectLst/>
            </a:endParaRPr>
          </a:p>
        </p:txBody>
      </p:sp>
      <p:pic>
        <p:nvPicPr>
          <p:cNvPr id="2050" name="Picture 2" descr="điểm qua một số môn thể thao giúp nữ giới có một vóc dáng đẹp">
            <a:extLst>
              <a:ext uri="{FF2B5EF4-FFF2-40B4-BE49-F238E27FC236}">
                <a16:creationId xmlns:a16="http://schemas.microsoft.com/office/drawing/2014/main" id="{AD822D48-7361-4F4D-ABF1-FEA1C257B2B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1700212"/>
            <a:ext cx="3744600" cy="24918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0" dur="20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3" dur="2000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6" dur="2000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BC3D5B30-ADBD-4084-AE5B-07ACBA8D436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78039" y="1513268"/>
            <a:ext cx="6375044" cy="899912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A9473903-4D78-4C67-85BF-220724DD3EC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71600" y="2730320"/>
            <a:ext cx="6381484" cy="850419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1B4C748-FF13-4196-B4D3-04E3B231D2B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71600" y="3975123"/>
            <a:ext cx="6381484" cy="850419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sp>
        <p:nvSpPr>
          <p:cNvPr id="9" name="Google Shape;679;p40">
            <a:extLst>
              <a:ext uri="{FF2B5EF4-FFF2-40B4-BE49-F238E27FC236}">
                <a16:creationId xmlns:a16="http://schemas.microsoft.com/office/drawing/2014/main" id="{7ED22E7F-81CE-4EE7-815F-8BA914356932}"/>
              </a:ext>
            </a:extLst>
          </p:cNvPr>
          <p:cNvSpPr/>
          <p:nvPr/>
        </p:nvSpPr>
        <p:spPr>
          <a:xfrm>
            <a:off x="2401910" y="783177"/>
            <a:ext cx="4346620" cy="442874"/>
          </a:xfrm>
          <a:custGeom>
            <a:avLst/>
            <a:gdLst/>
            <a:ahLst/>
            <a:cxnLst/>
            <a:rect l="l" t="t" r="r" b="b"/>
            <a:pathLst>
              <a:path w="13130" h="3287" extrusionOk="0">
                <a:moveTo>
                  <a:pt x="0" y="1"/>
                </a:moveTo>
                <a:lnTo>
                  <a:pt x="562" y="416"/>
                </a:lnTo>
                <a:lnTo>
                  <a:pt x="0" y="836"/>
                </a:lnTo>
                <a:lnTo>
                  <a:pt x="562" y="1236"/>
                </a:lnTo>
                <a:lnTo>
                  <a:pt x="0" y="1651"/>
                </a:lnTo>
                <a:lnTo>
                  <a:pt x="562" y="2071"/>
                </a:lnTo>
                <a:lnTo>
                  <a:pt x="0" y="2471"/>
                </a:lnTo>
                <a:lnTo>
                  <a:pt x="562" y="2886"/>
                </a:lnTo>
                <a:lnTo>
                  <a:pt x="0" y="3286"/>
                </a:lnTo>
                <a:lnTo>
                  <a:pt x="13130" y="3286"/>
                </a:lnTo>
                <a:lnTo>
                  <a:pt x="12584" y="2886"/>
                </a:lnTo>
                <a:lnTo>
                  <a:pt x="13130" y="2471"/>
                </a:lnTo>
                <a:lnTo>
                  <a:pt x="12584" y="2071"/>
                </a:lnTo>
                <a:lnTo>
                  <a:pt x="13130" y="1651"/>
                </a:lnTo>
                <a:lnTo>
                  <a:pt x="12584" y="1236"/>
                </a:lnTo>
                <a:lnTo>
                  <a:pt x="13130" y="836"/>
                </a:lnTo>
                <a:lnTo>
                  <a:pt x="12584" y="416"/>
                </a:lnTo>
                <a:lnTo>
                  <a:pt x="13130" y="1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algn="ctr"/>
            <a:r>
              <a:rPr lang="vi-VN" sz="28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tx1"/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</a:rPr>
              <a:t>Ôn từ nhịp 1-22 nữ</a:t>
            </a:r>
            <a:endParaRPr lang="en-US" sz="28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tx1"/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000">
        <p14:shred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2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6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7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8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9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0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0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5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9" name="Google Shape;679;p40"/>
          <p:cNvSpPr/>
          <p:nvPr/>
        </p:nvSpPr>
        <p:spPr>
          <a:xfrm>
            <a:off x="2401910" y="783177"/>
            <a:ext cx="4346620" cy="442874"/>
          </a:xfrm>
          <a:custGeom>
            <a:avLst/>
            <a:gdLst/>
            <a:ahLst/>
            <a:cxnLst/>
            <a:rect l="l" t="t" r="r" b="b"/>
            <a:pathLst>
              <a:path w="13130" h="3287" extrusionOk="0">
                <a:moveTo>
                  <a:pt x="0" y="1"/>
                </a:moveTo>
                <a:lnTo>
                  <a:pt x="562" y="416"/>
                </a:lnTo>
                <a:lnTo>
                  <a:pt x="0" y="836"/>
                </a:lnTo>
                <a:lnTo>
                  <a:pt x="562" y="1236"/>
                </a:lnTo>
                <a:lnTo>
                  <a:pt x="0" y="1651"/>
                </a:lnTo>
                <a:lnTo>
                  <a:pt x="562" y="2071"/>
                </a:lnTo>
                <a:lnTo>
                  <a:pt x="0" y="2471"/>
                </a:lnTo>
                <a:lnTo>
                  <a:pt x="562" y="2886"/>
                </a:lnTo>
                <a:lnTo>
                  <a:pt x="0" y="3286"/>
                </a:lnTo>
                <a:lnTo>
                  <a:pt x="13130" y="3286"/>
                </a:lnTo>
                <a:lnTo>
                  <a:pt x="12584" y="2886"/>
                </a:lnTo>
                <a:lnTo>
                  <a:pt x="13130" y="2471"/>
                </a:lnTo>
                <a:lnTo>
                  <a:pt x="12584" y="2071"/>
                </a:lnTo>
                <a:lnTo>
                  <a:pt x="13130" y="1651"/>
                </a:lnTo>
                <a:lnTo>
                  <a:pt x="12584" y="1236"/>
                </a:lnTo>
                <a:lnTo>
                  <a:pt x="13130" y="836"/>
                </a:lnTo>
                <a:lnTo>
                  <a:pt x="12584" y="416"/>
                </a:lnTo>
                <a:lnTo>
                  <a:pt x="13130" y="1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D44E18FF-127B-4EDA-B751-78B8D67FDBAA}"/>
              </a:ext>
            </a:extLst>
          </p:cNvPr>
          <p:cNvSpPr/>
          <p:nvPr/>
        </p:nvSpPr>
        <p:spPr>
          <a:xfrm>
            <a:off x="2968531" y="712226"/>
            <a:ext cx="3438763" cy="584775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vi-VN" sz="32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tx1"/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</a:rPr>
              <a:t>Ôn từ nhịp </a:t>
            </a:r>
            <a:r>
              <a:rPr lang="vi-VN" sz="32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tx1"/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</a:rPr>
              <a:t>23</a:t>
            </a:r>
            <a:r>
              <a:rPr lang="vi-VN" sz="32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tx1"/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</a:rPr>
              <a:t>-38</a:t>
            </a:r>
            <a:endParaRPr lang="en-US" sz="32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tx1"/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2156593-5715-4860-83DE-1F3F28F2AF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07583" y="1494867"/>
            <a:ext cx="6915955" cy="1235454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8B2BD0D0-6B68-4812-8062-EB4D12BCC53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07583" y="3219718"/>
            <a:ext cx="6915955" cy="1419241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900">
        <p14:glitter pattern="hexagon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6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79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F1AC5107-E281-48B8-A573-B497F8B445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62129" y="2459864"/>
            <a:ext cx="6742091" cy="1486526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sp>
        <p:nvSpPr>
          <p:cNvPr id="14" name="Google Shape;679;p40">
            <a:extLst>
              <a:ext uri="{FF2B5EF4-FFF2-40B4-BE49-F238E27FC236}">
                <a16:creationId xmlns:a16="http://schemas.microsoft.com/office/drawing/2014/main" id="{F3E384BA-24D6-4E98-B2CB-0F8DD2C87EA5}"/>
              </a:ext>
            </a:extLst>
          </p:cNvPr>
          <p:cNvSpPr/>
          <p:nvPr/>
        </p:nvSpPr>
        <p:spPr>
          <a:xfrm>
            <a:off x="2401910" y="783177"/>
            <a:ext cx="4842456" cy="442874"/>
          </a:xfrm>
          <a:custGeom>
            <a:avLst/>
            <a:gdLst/>
            <a:ahLst/>
            <a:cxnLst/>
            <a:rect l="l" t="t" r="r" b="b"/>
            <a:pathLst>
              <a:path w="13130" h="3287" extrusionOk="0">
                <a:moveTo>
                  <a:pt x="0" y="1"/>
                </a:moveTo>
                <a:lnTo>
                  <a:pt x="562" y="416"/>
                </a:lnTo>
                <a:lnTo>
                  <a:pt x="0" y="836"/>
                </a:lnTo>
                <a:lnTo>
                  <a:pt x="562" y="1236"/>
                </a:lnTo>
                <a:lnTo>
                  <a:pt x="0" y="1651"/>
                </a:lnTo>
                <a:lnTo>
                  <a:pt x="562" y="2071"/>
                </a:lnTo>
                <a:lnTo>
                  <a:pt x="0" y="2471"/>
                </a:lnTo>
                <a:lnTo>
                  <a:pt x="562" y="2886"/>
                </a:lnTo>
                <a:lnTo>
                  <a:pt x="0" y="3286"/>
                </a:lnTo>
                <a:lnTo>
                  <a:pt x="13130" y="3286"/>
                </a:lnTo>
                <a:lnTo>
                  <a:pt x="12584" y="2886"/>
                </a:lnTo>
                <a:lnTo>
                  <a:pt x="13130" y="2471"/>
                </a:lnTo>
                <a:lnTo>
                  <a:pt x="12584" y="2071"/>
                </a:lnTo>
                <a:lnTo>
                  <a:pt x="13130" y="1651"/>
                </a:lnTo>
                <a:lnTo>
                  <a:pt x="12584" y="1236"/>
                </a:lnTo>
                <a:lnTo>
                  <a:pt x="13130" y="836"/>
                </a:lnTo>
                <a:lnTo>
                  <a:pt x="12584" y="416"/>
                </a:lnTo>
                <a:lnTo>
                  <a:pt x="13130" y="1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algn="ctr"/>
            <a:r>
              <a:rPr lang="vi-VN" sz="2800" b="1" cap="none" spc="0" dirty="0">
                <a:ln w="12700">
                  <a:solidFill>
                    <a:schemeClr val="tx2">
                      <a:lumMod val="75000"/>
                    </a:schemeClr>
                  </a:solidFill>
                  <a:prstDash val="solid"/>
                </a:ln>
                <a:pattFill prst="dkUpDiag">
                  <a:fgClr>
                    <a:schemeClr val="tx2"/>
                  </a:fgClr>
                  <a:bgClr>
                    <a:schemeClr val="tx2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tx2">
                      <a:lumMod val="75000"/>
                    </a:schemeClr>
                  </a:outerShdw>
                </a:effectLst>
              </a:rPr>
              <a:t>Học mới </a:t>
            </a:r>
            <a:r>
              <a:rPr lang="vi-VN" sz="1600" b="1" cap="none" spc="0" dirty="0">
                <a:ln w="12700">
                  <a:solidFill>
                    <a:schemeClr val="tx2">
                      <a:lumMod val="75000"/>
                    </a:schemeClr>
                  </a:solidFill>
                  <a:prstDash val="solid"/>
                </a:ln>
                <a:pattFill prst="dkUpDiag">
                  <a:fgClr>
                    <a:schemeClr val="tx2"/>
                  </a:fgClr>
                  <a:bgClr>
                    <a:schemeClr val="tx2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tx2">
                      <a:lumMod val="75000"/>
                    </a:schemeClr>
                  </a:outerShdw>
                </a:effectLst>
              </a:rPr>
              <a:t>từ</a:t>
            </a:r>
            <a:r>
              <a:rPr lang="vi-VN" sz="2800" b="1" cap="none" spc="0" dirty="0">
                <a:ln w="12700">
                  <a:solidFill>
                    <a:schemeClr val="tx2">
                      <a:lumMod val="75000"/>
                    </a:schemeClr>
                  </a:solidFill>
                  <a:prstDash val="solid"/>
                </a:ln>
                <a:pattFill prst="dkUpDiag">
                  <a:fgClr>
                    <a:schemeClr val="tx2"/>
                  </a:fgClr>
                  <a:bgClr>
                    <a:schemeClr val="tx2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tx2">
                      <a:lumMod val="75000"/>
                    </a:schemeClr>
                  </a:outerShdw>
                </a:effectLst>
              </a:rPr>
              <a:t> nhip 39-45 nữ</a:t>
            </a:r>
            <a:endParaRPr lang="en-US" sz="2800" b="1" cap="none" spc="0" dirty="0">
              <a:ln w="12700">
                <a:solidFill>
                  <a:schemeClr val="tx2">
                    <a:lumMod val="75000"/>
                  </a:schemeClr>
                </a:solidFill>
                <a:prstDash val="solid"/>
              </a:ln>
              <a:pattFill prst="dkUpDiag">
                <a:fgClr>
                  <a:schemeClr val="tx2"/>
                </a:fgClr>
                <a:bgClr>
                  <a:schemeClr val="tx2">
                    <a:lumMod val="20000"/>
                    <a:lumOff val="80000"/>
                  </a:schemeClr>
                </a:bgClr>
              </a:pattFill>
              <a:effectLst>
                <a:outerShdw dist="38100" dir="2640000" algn="bl" rotWithShape="0">
                  <a:schemeClr val="tx2">
                    <a:lumMod val="75000"/>
                  </a:scheme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3103095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>
            <a:extLst>
              <a:ext uri="{FF2B5EF4-FFF2-40B4-BE49-F238E27FC236}">
                <a16:creationId xmlns:a16="http://schemas.microsoft.com/office/drawing/2014/main" id="{4B5357A6-E6C5-42CB-A672-E9CCA75A490C}"/>
              </a:ext>
            </a:extLst>
          </p:cNvPr>
          <p:cNvSpPr txBox="1"/>
          <p:nvPr/>
        </p:nvSpPr>
        <p:spPr>
          <a:xfrm>
            <a:off x="1964028" y="918279"/>
            <a:ext cx="45720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vi-VN" sz="2400" b="1" cap="none" spc="0" dirty="0">
                <a:ln w="12700">
                  <a:solidFill>
                    <a:schemeClr val="tx2">
                      <a:lumMod val="75000"/>
                    </a:schemeClr>
                  </a:solidFill>
                  <a:prstDash val="solid"/>
                </a:ln>
                <a:pattFill prst="dkUpDiag">
                  <a:fgClr>
                    <a:schemeClr val="tx2"/>
                  </a:fgClr>
                  <a:bgClr>
                    <a:schemeClr val="tx2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tx2">
                      <a:lumMod val="75000"/>
                    </a:schemeClr>
                  </a:outerShdw>
                </a:effectLst>
              </a:rPr>
              <a:t>Học mới từ nhip 39-45</a:t>
            </a:r>
            <a:endParaRPr lang="en-US" sz="2400" b="1" cap="none" spc="0" dirty="0">
              <a:ln w="12700">
                <a:solidFill>
                  <a:schemeClr val="tx2">
                    <a:lumMod val="75000"/>
                  </a:schemeClr>
                </a:solidFill>
                <a:prstDash val="solid"/>
              </a:ln>
              <a:pattFill prst="dkUpDiag">
                <a:fgClr>
                  <a:schemeClr val="tx2"/>
                </a:fgClr>
                <a:bgClr>
                  <a:schemeClr val="tx2">
                    <a:lumMod val="20000"/>
                    <a:lumOff val="80000"/>
                  </a:schemeClr>
                </a:bgClr>
              </a:pattFill>
              <a:effectLst>
                <a:outerShdw dist="38100" dir="2640000" algn="bl" rotWithShape="0">
                  <a:schemeClr val="tx2">
                    <a:lumMod val="75000"/>
                  </a:schemeClr>
                </a:outerShdw>
              </a:effectLst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67895925-98D4-4A18-B86D-ECA07D619031}"/>
              </a:ext>
            </a:extLst>
          </p:cNvPr>
          <p:cNvSpPr txBox="1"/>
          <p:nvPr/>
        </p:nvSpPr>
        <p:spPr>
          <a:xfrm>
            <a:off x="1770845" y="1609859"/>
            <a:ext cx="5434885" cy="28931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dirty="0"/>
              <a:t>- Nhịp 39: Như nhịp 36.</a:t>
            </a:r>
          </a:p>
          <a:p>
            <a:r>
              <a:rPr lang="vi-VN" dirty="0"/>
              <a:t>- Nhịp 40: Khuỵu hai chân, hai tay đưa ra trước-xuống dưới-ra sau, lòng bàn tay hướng vào nhau, thân hơi gập về trước, mắt nhìn chếch phía trước.</a:t>
            </a:r>
          </a:p>
          <a:p>
            <a:r>
              <a:rPr lang="vi-VN" dirty="0"/>
              <a:t>- Nhịp 41: Bật nhảy lên cao ưởn thân, hai tay thẳng vung ra trước chếch cao, lòng bàn tay hướng vào nhau, chân vàn mũi chân thẳng, mặt hướng chếch cao.</a:t>
            </a:r>
          </a:p>
          <a:p>
            <a:r>
              <a:rPr lang="vi-VN" dirty="0"/>
              <a:t>- Nhịp 42: Khi hai chân chạm đất chùng chân chụm, để giảm chấn động.</a:t>
            </a:r>
          </a:p>
          <a:p>
            <a:r>
              <a:rPr lang="vi-VN" dirty="0"/>
              <a:t>- Nhịp 43: Đứng thẳng, hai tay đưa ra trước song song cao ngang vai, bàn tay sấp, mặt hướng trước.</a:t>
            </a:r>
          </a:p>
          <a:p>
            <a:r>
              <a:rPr lang="vi-VN" dirty="0"/>
              <a:t>- Nhịp 44: Hai tay dang ngang, bàn tay ngửa.</a:t>
            </a:r>
          </a:p>
          <a:p>
            <a:r>
              <a:rPr lang="vi-VN" dirty="0"/>
              <a:t>- Nhịp 45: Về TTCB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26022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1" dur="2000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4" dur="2000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7" dur="2000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0" dur="2000"/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39" name="Google Shape;739;p41"/>
          <p:cNvGrpSpPr/>
          <p:nvPr/>
        </p:nvGrpSpPr>
        <p:grpSpPr>
          <a:xfrm rot="7164203">
            <a:off x="1250176" y="181557"/>
            <a:ext cx="893467" cy="1238200"/>
            <a:chOff x="3265454" y="1127662"/>
            <a:chExt cx="893467" cy="1238200"/>
          </a:xfrm>
        </p:grpSpPr>
        <p:sp>
          <p:nvSpPr>
            <p:cNvPr id="740" name="Google Shape;740;p41"/>
            <p:cNvSpPr/>
            <p:nvPr/>
          </p:nvSpPr>
          <p:spPr>
            <a:xfrm rot="3600031">
              <a:off x="3090503" y="1585393"/>
              <a:ext cx="1235729" cy="309427"/>
            </a:xfrm>
            <a:custGeom>
              <a:avLst/>
              <a:gdLst/>
              <a:ahLst/>
              <a:cxnLst/>
              <a:rect l="l" t="t" r="r" b="b"/>
              <a:pathLst>
                <a:path w="13127" h="3287" extrusionOk="0">
                  <a:moveTo>
                    <a:pt x="1362" y="1"/>
                  </a:moveTo>
                  <a:lnTo>
                    <a:pt x="0" y="1651"/>
                  </a:lnTo>
                  <a:lnTo>
                    <a:pt x="1362" y="3286"/>
                  </a:lnTo>
                  <a:lnTo>
                    <a:pt x="13126" y="3286"/>
                  </a:lnTo>
                  <a:lnTo>
                    <a:pt x="13126" y="1"/>
                  </a:ln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1" name="Google Shape;741;p41"/>
            <p:cNvSpPr/>
            <p:nvPr/>
          </p:nvSpPr>
          <p:spPr>
            <a:xfrm rot="3600031">
              <a:off x="3403172" y="1218871"/>
              <a:ext cx="232235" cy="231199"/>
            </a:xfrm>
            <a:custGeom>
              <a:avLst/>
              <a:gdLst/>
              <a:ahLst/>
              <a:cxnLst/>
              <a:rect l="l" t="t" r="r" b="b"/>
              <a:pathLst>
                <a:path w="2467" h="2456" extrusionOk="0">
                  <a:moveTo>
                    <a:pt x="2082" y="1"/>
                  </a:moveTo>
                  <a:lnTo>
                    <a:pt x="1" y="2248"/>
                  </a:lnTo>
                  <a:lnTo>
                    <a:pt x="174" y="2455"/>
                  </a:lnTo>
                  <a:lnTo>
                    <a:pt x="2467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2" name="Google Shape;742;p41"/>
            <p:cNvSpPr/>
            <p:nvPr/>
          </p:nvSpPr>
          <p:spPr>
            <a:xfrm rot="3600031">
              <a:off x="3390980" y="1275421"/>
              <a:ext cx="288058" cy="289846"/>
            </a:xfrm>
            <a:custGeom>
              <a:avLst/>
              <a:gdLst/>
              <a:ahLst/>
              <a:cxnLst/>
              <a:rect l="l" t="t" r="r" b="b"/>
              <a:pathLst>
                <a:path w="3060" h="3079" extrusionOk="0">
                  <a:moveTo>
                    <a:pt x="2675" y="1"/>
                  </a:moveTo>
                  <a:lnTo>
                    <a:pt x="1" y="2871"/>
                  </a:lnTo>
                  <a:lnTo>
                    <a:pt x="193" y="3078"/>
                  </a:lnTo>
                  <a:lnTo>
                    <a:pt x="3059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3" name="Google Shape;743;p41"/>
            <p:cNvSpPr/>
            <p:nvPr/>
          </p:nvSpPr>
          <p:spPr>
            <a:xfrm rot="3600031">
              <a:off x="3407259" y="1345040"/>
              <a:ext cx="324583" cy="309427"/>
            </a:xfrm>
            <a:custGeom>
              <a:avLst/>
              <a:gdLst/>
              <a:ahLst/>
              <a:cxnLst/>
              <a:rect l="l" t="t" r="r" b="b"/>
              <a:pathLst>
                <a:path w="3448" h="3287" extrusionOk="0">
                  <a:moveTo>
                    <a:pt x="3063" y="1"/>
                  </a:moveTo>
                  <a:lnTo>
                    <a:pt x="0" y="3286"/>
                  </a:lnTo>
                  <a:lnTo>
                    <a:pt x="385" y="3286"/>
                  </a:lnTo>
                  <a:lnTo>
                    <a:pt x="3447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4" name="Google Shape;744;p41"/>
            <p:cNvSpPr/>
            <p:nvPr/>
          </p:nvSpPr>
          <p:spPr>
            <a:xfrm rot="3600031">
              <a:off x="3462282" y="1440342"/>
              <a:ext cx="324583" cy="309427"/>
            </a:xfrm>
            <a:custGeom>
              <a:avLst/>
              <a:gdLst/>
              <a:ahLst/>
              <a:cxnLst/>
              <a:rect l="l" t="t" r="r" b="b"/>
              <a:pathLst>
                <a:path w="3448" h="3287" extrusionOk="0">
                  <a:moveTo>
                    <a:pt x="3063" y="1"/>
                  </a:moveTo>
                  <a:lnTo>
                    <a:pt x="1" y="3286"/>
                  </a:lnTo>
                  <a:lnTo>
                    <a:pt x="401" y="3286"/>
                  </a:lnTo>
                  <a:lnTo>
                    <a:pt x="3448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5" name="Google Shape;745;p41"/>
            <p:cNvSpPr/>
            <p:nvPr/>
          </p:nvSpPr>
          <p:spPr>
            <a:xfrm rot="3600031">
              <a:off x="3515187" y="1531976"/>
              <a:ext cx="324583" cy="309427"/>
            </a:xfrm>
            <a:custGeom>
              <a:avLst/>
              <a:gdLst/>
              <a:ahLst/>
              <a:cxnLst/>
              <a:rect l="l" t="t" r="r" b="b"/>
              <a:pathLst>
                <a:path w="3448" h="3287" extrusionOk="0">
                  <a:moveTo>
                    <a:pt x="3047" y="1"/>
                  </a:moveTo>
                  <a:lnTo>
                    <a:pt x="0" y="3286"/>
                  </a:lnTo>
                  <a:lnTo>
                    <a:pt x="385" y="3286"/>
                  </a:lnTo>
                  <a:lnTo>
                    <a:pt x="3447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6" name="Google Shape;746;p41"/>
            <p:cNvSpPr/>
            <p:nvPr/>
          </p:nvSpPr>
          <p:spPr>
            <a:xfrm rot="3600031">
              <a:off x="3570209" y="1627278"/>
              <a:ext cx="324583" cy="309427"/>
            </a:xfrm>
            <a:custGeom>
              <a:avLst/>
              <a:gdLst/>
              <a:ahLst/>
              <a:cxnLst/>
              <a:rect l="l" t="t" r="r" b="b"/>
              <a:pathLst>
                <a:path w="3448" h="3287" extrusionOk="0">
                  <a:moveTo>
                    <a:pt x="3047" y="1"/>
                  </a:moveTo>
                  <a:lnTo>
                    <a:pt x="1" y="3286"/>
                  </a:lnTo>
                  <a:lnTo>
                    <a:pt x="385" y="3286"/>
                  </a:lnTo>
                  <a:lnTo>
                    <a:pt x="3448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7" name="Google Shape;747;p41"/>
            <p:cNvSpPr/>
            <p:nvPr/>
          </p:nvSpPr>
          <p:spPr>
            <a:xfrm rot="3600031">
              <a:off x="3622455" y="1717444"/>
              <a:ext cx="324206" cy="309427"/>
            </a:xfrm>
            <a:custGeom>
              <a:avLst/>
              <a:gdLst/>
              <a:ahLst/>
              <a:cxnLst/>
              <a:rect l="l" t="t" r="r" b="b"/>
              <a:pathLst>
                <a:path w="3444" h="3287" extrusionOk="0">
                  <a:moveTo>
                    <a:pt x="3059" y="1"/>
                  </a:moveTo>
                  <a:lnTo>
                    <a:pt x="1" y="3286"/>
                  </a:lnTo>
                  <a:lnTo>
                    <a:pt x="385" y="3286"/>
                  </a:lnTo>
                  <a:lnTo>
                    <a:pt x="3444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8" name="Google Shape;748;p41"/>
            <p:cNvSpPr/>
            <p:nvPr/>
          </p:nvSpPr>
          <p:spPr>
            <a:xfrm rot="3600031">
              <a:off x="3677455" y="1812950"/>
              <a:ext cx="324488" cy="309427"/>
            </a:xfrm>
            <a:custGeom>
              <a:avLst/>
              <a:gdLst/>
              <a:ahLst/>
              <a:cxnLst/>
              <a:rect l="l" t="t" r="r" b="b"/>
              <a:pathLst>
                <a:path w="3447" h="3287" extrusionOk="0">
                  <a:moveTo>
                    <a:pt x="3062" y="1"/>
                  </a:moveTo>
                  <a:lnTo>
                    <a:pt x="0" y="3286"/>
                  </a:lnTo>
                  <a:lnTo>
                    <a:pt x="385" y="3286"/>
                  </a:lnTo>
                  <a:lnTo>
                    <a:pt x="3447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9" name="Google Shape;749;p41"/>
            <p:cNvSpPr/>
            <p:nvPr/>
          </p:nvSpPr>
          <p:spPr>
            <a:xfrm rot="3600031">
              <a:off x="3740785" y="1922723"/>
              <a:ext cx="324583" cy="309427"/>
            </a:xfrm>
            <a:custGeom>
              <a:avLst/>
              <a:gdLst/>
              <a:ahLst/>
              <a:cxnLst/>
              <a:rect l="l" t="t" r="r" b="b"/>
              <a:pathLst>
                <a:path w="3448" h="3287" extrusionOk="0">
                  <a:moveTo>
                    <a:pt x="3063" y="1"/>
                  </a:moveTo>
                  <a:lnTo>
                    <a:pt x="1" y="3286"/>
                  </a:lnTo>
                  <a:lnTo>
                    <a:pt x="385" y="3286"/>
                  </a:lnTo>
                  <a:lnTo>
                    <a:pt x="3447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0" name="Google Shape;750;p41"/>
            <p:cNvSpPr/>
            <p:nvPr/>
          </p:nvSpPr>
          <p:spPr>
            <a:xfrm rot="3600031">
              <a:off x="3802962" y="2005634"/>
              <a:ext cx="295965" cy="309427"/>
            </a:xfrm>
            <a:custGeom>
              <a:avLst/>
              <a:gdLst/>
              <a:ahLst/>
              <a:cxnLst/>
              <a:rect l="l" t="t" r="r" b="b"/>
              <a:pathLst>
                <a:path w="3144" h="3287" extrusionOk="0">
                  <a:moveTo>
                    <a:pt x="3063" y="1"/>
                  </a:moveTo>
                  <a:lnTo>
                    <a:pt x="1" y="3286"/>
                  </a:lnTo>
                  <a:lnTo>
                    <a:pt x="401" y="3286"/>
                  </a:lnTo>
                  <a:lnTo>
                    <a:pt x="3144" y="324"/>
                  </a:lnTo>
                  <a:lnTo>
                    <a:pt x="3144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1" name="Google Shape;751;p41"/>
            <p:cNvSpPr/>
            <p:nvPr/>
          </p:nvSpPr>
          <p:spPr>
            <a:xfrm rot="3600031">
              <a:off x="3837155" y="2129679"/>
              <a:ext cx="190156" cy="205123"/>
            </a:xfrm>
            <a:custGeom>
              <a:avLst/>
              <a:gdLst/>
              <a:ahLst/>
              <a:cxnLst/>
              <a:rect l="l" t="t" r="r" b="b"/>
              <a:pathLst>
                <a:path w="2020" h="2179" extrusionOk="0">
                  <a:moveTo>
                    <a:pt x="2020" y="1"/>
                  </a:moveTo>
                  <a:lnTo>
                    <a:pt x="0" y="2178"/>
                  </a:lnTo>
                  <a:lnTo>
                    <a:pt x="385" y="2178"/>
                  </a:lnTo>
                  <a:lnTo>
                    <a:pt x="2020" y="416"/>
                  </a:lnTo>
                  <a:lnTo>
                    <a:pt x="2020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2" name="Google Shape;752;p41"/>
            <p:cNvSpPr/>
            <p:nvPr/>
          </p:nvSpPr>
          <p:spPr>
            <a:xfrm rot="3600031">
              <a:off x="3868696" y="2265654"/>
              <a:ext cx="80110" cy="87359"/>
            </a:xfrm>
            <a:custGeom>
              <a:avLst/>
              <a:gdLst/>
              <a:ahLst/>
              <a:cxnLst/>
              <a:rect l="l" t="t" r="r" b="b"/>
              <a:pathLst>
                <a:path w="851" h="928" extrusionOk="0">
                  <a:moveTo>
                    <a:pt x="851" y="0"/>
                  </a:moveTo>
                  <a:lnTo>
                    <a:pt x="1" y="927"/>
                  </a:lnTo>
                  <a:lnTo>
                    <a:pt x="386" y="927"/>
                  </a:lnTo>
                  <a:lnTo>
                    <a:pt x="851" y="416"/>
                  </a:lnTo>
                  <a:lnTo>
                    <a:pt x="851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3" name="Google Shape;753;p41"/>
            <p:cNvSpPr/>
            <p:nvPr/>
          </p:nvSpPr>
          <p:spPr>
            <a:xfrm rot="3600031">
              <a:off x="3457637" y="1180694"/>
              <a:ext cx="131509" cy="140640"/>
            </a:xfrm>
            <a:custGeom>
              <a:avLst/>
              <a:gdLst/>
              <a:ahLst/>
              <a:cxnLst/>
              <a:rect l="l" t="t" r="r" b="b"/>
              <a:pathLst>
                <a:path w="1397" h="1494" extrusionOk="0">
                  <a:moveTo>
                    <a:pt x="1154" y="1"/>
                  </a:moveTo>
                  <a:lnTo>
                    <a:pt x="0" y="1494"/>
                  </a:lnTo>
                  <a:lnTo>
                    <a:pt x="1397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7" name="Google Shape;679;p40">
            <a:extLst>
              <a:ext uri="{FF2B5EF4-FFF2-40B4-BE49-F238E27FC236}">
                <a16:creationId xmlns:a16="http://schemas.microsoft.com/office/drawing/2014/main" id="{A3D82F39-A45B-4AFA-8AE9-D5252CAE1C5F}"/>
              </a:ext>
            </a:extLst>
          </p:cNvPr>
          <p:cNvSpPr/>
          <p:nvPr/>
        </p:nvSpPr>
        <p:spPr>
          <a:xfrm>
            <a:off x="2456806" y="613585"/>
            <a:ext cx="4346620" cy="442874"/>
          </a:xfrm>
          <a:custGeom>
            <a:avLst/>
            <a:gdLst/>
            <a:ahLst/>
            <a:cxnLst/>
            <a:rect l="l" t="t" r="r" b="b"/>
            <a:pathLst>
              <a:path w="13130" h="3287" extrusionOk="0">
                <a:moveTo>
                  <a:pt x="0" y="1"/>
                </a:moveTo>
                <a:lnTo>
                  <a:pt x="562" y="416"/>
                </a:lnTo>
                <a:lnTo>
                  <a:pt x="0" y="836"/>
                </a:lnTo>
                <a:lnTo>
                  <a:pt x="562" y="1236"/>
                </a:lnTo>
                <a:lnTo>
                  <a:pt x="0" y="1651"/>
                </a:lnTo>
                <a:lnTo>
                  <a:pt x="562" y="2071"/>
                </a:lnTo>
                <a:lnTo>
                  <a:pt x="0" y="2471"/>
                </a:lnTo>
                <a:lnTo>
                  <a:pt x="562" y="2886"/>
                </a:lnTo>
                <a:lnTo>
                  <a:pt x="0" y="3286"/>
                </a:lnTo>
                <a:lnTo>
                  <a:pt x="13130" y="3286"/>
                </a:lnTo>
                <a:lnTo>
                  <a:pt x="12584" y="2886"/>
                </a:lnTo>
                <a:lnTo>
                  <a:pt x="13130" y="2471"/>
                </a:lnTo>
                <a:lnTo>
                  <a:pt x="12584" y="2071"/>
                </a:lnTo>
                <a:lnTo>
                  <a:pt x="13130" y="1651"/>
                </a:lnTo>
                <a:lnTo>
                  <a:pt x="12584" y="1236"/>
                </a:lnTo>
                <a:lnTo>
                  <a:pt x="13130" y="836"/>
                </a:lnTo>
                <a:lnTo>
                  <a:pt x="12584" y="416"/>
                </a:lnTo>
                <a:lnTo>
                  <a:pt x="13130" y="1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algn="ctr"/>
            <a:r>
              <a:rPr lang="vi-VN" sz="32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tx1"/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</a:rPr>
              <a:t>Ôn từ nhịp 1-23</a:t>
            </a:r>
            <a:endParaRPr lang="en-US" sz="32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tx1"/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28" name="Picture 27">
            <a:extLst>
              <a:ext uri="{FF2B5EF4-FFF2-40B4-BE49-F238E27FC236}">
                <a16:creationId xmlns:a16="http://schemas.microsoft.com/office/drawing/2014/main" id="{1CF64A92-7083-4683-A754-D8D28C78BF3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53036" y="1459949"/>
            <a:ext cx="7250805" cy="998120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18CD8C80-A205-446F-A1C9-8206881A7AF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53035" y="2655354"/>
            <a:ext cx="7250805" cy="897732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E8D96D71-8B90-4C3F-B2E7-9E92B361EC9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53035" y="3674165"/>
            <a:ext cx="7250805" cy="897733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ripple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9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6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7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8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9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4" dur="2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9" dur="2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4" dur="2000"/>
                                        <p:tgtEl>
                                          <p:spTgt spid="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AFB8CBDF-D8D5-4DBF-8AF5-BEC9FBBD2F6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5538" y="1477986"/>
            <a:ext cx="6851561" cy="1093764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CA3CFB6F-0374-4292-AEAC-6779975B632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65538" y="3077211"/>
            <a:ext cx="6851561" cy="1286805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sp>
        <p:nvSpPr>
          <p:cNvPr id="11" name="Google Shape;679;p40">
            <a:extLst>
              <a:ext uri="{FF2B5EF4-FFF2-40B4-BE49-F238E27FC236}">
                <a16:creationId xmlns:a16="http://schemas.microsoft.com/office/drawing/2014/main" id="{DB97EB53-7D7E-4C63-A453-494B26762071}"/>
              </a:ext>
            </a:extLst>
          </p:cNvPr>
          <p:cNvSpPr/>
          <p:nvPr/>
        </p:nvSpPr>
        <p:spPr>
          <a:xfrm>
            <a:off x="2044681" y="697298"/>
            <a:ext cx="4897031" cy="442874"/>
          </a:xfrm>
          <a:custGeom>
            <a:avLst/>
            <a:gdLst/>
            <a:ahLst/>
            <a:cxnLst/>
            <a:rect l="l" t="t" r="r" b="b"/>
            <a:pathLst>
              <a:path w="13130" h="3287" extrusionOk="0">
                <a:moveTo>
                  <a:pt x="0" y="1"/>
                </a:moveTo>
                <a:lnTo>
                  <a:pt x="562" y="416"/>
                </a:lnTo>
                <a:lnTo>
                  <a:pt x="0" y="836"/>
                </a:lnTo>
                <a:lnTo>
                  <a:pt x="562" y="1236"/>
                </a:lnTo>
                <a:lnTo>
                  <a:pt x="0" y="1651"/>
                </a:lnTo>
                <a:lnTo>
                  <a:pt x="562" y="2071"/>
                </a:lnTo>
                <a:lnTo>
                  <a:pt x="0" y="2471"/>
                </a:lnTo>
                <a:lnTo>
                  <a:pt x="562" y="2886"/>
                </a:lnTo>
                <a:lnTo>
                  <a:pt x="0" y="3286"/>
                </a:lnTo>
                <a:lnTo>
                  <a:pt x="13130" y="3286"/>
                </a:lnTo>
                <a:lnTo>
                  <a:pt x="12584" y="2886"/>
                </a:lnTo>
                <a:lnTo>
                  <a:pt x="13130" y="2471"/>
                </a:lnTo>
                <a:lnTo>
                  <a:pt x="12584" y="2071"/>
                </a:lnTo>
                <a:lnTo>
                  <a:pt x="13130" y="1651"/>
                </a:lnTo>
                <a:lnTo>
                  <a:pt x="12584" y="1236"/>
                </a:lnTo>
                <a:lnTo>
                  <a:pt x="13130" y="836"/>
                </a:lnTo>
                <a:lnTo>
                  <a:pt x="12584" y="416"/>
                </a:lnTo>
                <a:lnTo>
                  <a:pt x="13130" y="1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algn="ctr"/>
            <a:r>
              <a:rPr lang="vi-VN" sz="32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tx1"/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</a:rPr>
              <a:t>Ôn từ nhịp </a:t>
            </a:r>
            <a:r>
              <a:rPr lang="vi-VN" sz="32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tx1"/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</a:rPr>
              <a:t>24</a:t>
            </a:r>
            <a:r>
              <a:rPr lang="vi-VN" sz="32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tx1"/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</a:rPr>
              <a:t>-37 nam</a:t>
            </a:r>
            <a:endParaRPr lang="en-US" sz="32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tx1"/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2145039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>
            <a:extLst>
              <a:ext uri="{FF2B5EF4-FFF2-40B4-BE49-F238E27FC236}">
                <a16:creationId xmlns:a16="http://schemas.microsoft.com/office/drawing/2014/main" id="{481F8E66-F5AB-4437-8C13-5B0E54D9B7A0}"/>
              </a:ext>
            </a:extLst>
          </p:cNvPr>
          <p:cNvSpPr txBox="1"/>
          <p:nvPr/>
        </p:nvSpPr>
        <p:spPr>
          <a:xfrm>
            <a:off x="2002664" y="879641"/>
            <a:ext cx="45720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vi-VN" sz="2400" b="1" cap="none" spc="0" dirty="0">
                <a:ln w="12700">
                  <a:solidFill>
                    <a:schemeClr val="tx2">
                      <a:lumMod val="75000"/>
                    </a:schemeClr>
                  </a:solidFill>
                  <a:prstDash val="solid"/>
                </a:ln>
                <a:pattFill prst="dkUpDiag">
                  <a:fgClr>
                    <a:schemeClr val="tx2"/>
                  </a:fgClr>
                  <a:bgClr>
                    <a:schemeClr val="tx2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tx2">
                      <a:lumMod val="75000"/>
                    </a:schemeClr>
                  </a:outerShdw>
                </a:effectLst>
              </a:rPr>
              <a:t>Học mới từ nhip 38-45 nam</a:t>
            </a:r>
            <a:endParaRPr lang="en-US" sz="2400" b="1" cap="none" spc="0" dirty="0">
              <a:ln w="12700">
                <a:solidFill>
                  <a:schemeClr val="tx2">
                    <a:lumMod val="75000"/>
                  </a:schemeClr>
                </a:solidFill>
                <a:prstDash val="solid"/>
              </a:ln>
              <a:pattFill prst="dkUpDiag">
                <a:fgClr>
                  <a:schemeClr val="tx2"/>
                </a:fgClr>
                <a:bgClr>
                  <a:schemeClr val="tx2">
                    <a:lumMod val="20000"/>
                    <a:lumOff val="80000"/>
                  </a:schemeClr>
                </a:bgClr>
              </a:pattFill>
              <a:effectLst>
                <a:outerShdw dist="38100" dir="2640000" algn="bl" rotWithShape="0">
                  <a:schemeClr val="tx2">
                    <a:lumMod val="75000"/>
                  </a:schemeClr>
                </a:outerShdw>
              </a:effectLst>
            </a:endParaRP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932A604B-E913-432B-B383-04426C2EDDE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9780" y="2401910"/>
            <a:ext cx="6864440" cy="2003349"/>
          </a:xfrm>
          <a:prstGeom prst="rect">
            <a:avLst/>
          </a:prstGeom>
          <a:ln w="228600" cap="sq" cmpd="thickThin">
            <a:solidFill>
              <a:srgbClr val="00000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</p:spTree>
    <p:extLst>
      <p:ext uri="{BB962C8B-B14F-4D97-AF65-F5344CB8AC3E}">
        <p14:creationId xmlns:p14="http://schemas.microsoft.com/office/powerpoint/2010/main" val="184629051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>
            <a:extLst>
              <a:ext uri="{FF2B5EF4-FFF2-40B4-BE49-F238E27FC236}">
                <a16:creationId xmlns:a16="http://schemas.microsoft.com/office/drawing/2014/main" id="{6C2DACFA-F57D-4CDA-ADD6-E0FFBB4AD1D6}"/>
              </a:ext>
            </a:extLst>
          </p:cNvPr>
          <p:cNvSpPr txBox="1"/>
          <p:nvPr/>
        </p:nvSpPr>
        <p:spPr>
          <a:xfrm>
            <a:off x="2131454" y="892521"/>
            <a:ext cx="45720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vi-VN" sz="2400" b="1" cap="none" spc="0" dirty="0">
                <a:ln w="12700">
                  <a:solidFill>
                    <a:schemeClr val="tx2">
                      <a:lumMod val="75000"/>
                    </a:schemeClr>
                  </a:solidFill>
                  <a:prstDash val="solid"/>
                </a:ln>
                <a:pattFill prst="dkUpDiag">
                  <a:fgClr>
                    <a:schemeClr val="tx2"/>
                  </a:fgClr>
                  <a:bgClr>
                    <a:schemeClr val="tx2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tx2">
                      <a:lumMod val="75000"/>
                    </a:schemeClr>
                  </a:outerShdw>
                </a:effectLst>
              </a:rPr>
              <a:t>Học mới từ nhip 38-45 nam</a:t>
            </a:r>
            <a:endParaRPr lang="en-US" sz="2400" b="1" cap="none" spc="0" dirty="0">
              <a:ln w="12700">
                <a:solidFill>
                  <a:schemeClr val="tx2">
                    <a:lumMod val="75000"/>
                  </a:schemeClr>
                </a:solidFill>
                <a:prstDash val="solid"/>
              </a:ln>
              <a:pattFill prst="dkUpDiag">
                <a:fgClr>
                  <a:schemeClr val="tx2"/>
                </a:fgClr>
                <a:bgClr>
                  <a:schemeClr val="tx2">
                    <a:lumMod val="20000"/>
                    <a:lumOff val="80000"/>
                  </a:schemeClr>
                </a:bgClr>
              </a:pattFill>
              <a:effectLst>
                <a:outerShdw dist="38100" dir="2640000" algn="bl" rotWithShape="0">
                  <a:schemeClr val="tx2">
                    <a:lumMod val="75000"/>
                  </a:schemeClr>
                </a:outerShdw>
              </a:effectLst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6638787-D97D-4450-A636-7406445C60DA}"/>
              </a:ext>
            </a:extLst>
          </p:cNvPr>
          <p:cNvSpPr txBox="1"/>
          <p:nvPr/>
        </p:nvSpPr>
        <p:spPr>
          <a:xfrm>
            <a:off x="1777285" y="1584101"/>
            <a:ext cx="5705340" cy="28931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dirty="0"/>
              <a:t>- Nhịp 38-39: Thăng bằng sấp trên chân phải, ngực ưỡn, hai tay dang ngang, bàn tay sấp, mặt hướng trước.</a:t>
            </a:r>
          </a:p>
          <a:p>
            <a:r>
              <a:rPr lang="vi-VN" dirty="0"/>
              <a:t>- Nhịp 40: Về đứng thẳng, hai tay giơ chết cao, lòng bàn tay hướng vào nhau.</a:t>
            </a:r>
          </a:p>
          <a:p>
            <a:r>
              <a:rPr lang="vi-VN" dirty="0"/>
              <a:t>- Nhịp 41: Khuỵu gối, hạ thấp trong tâm, hai tay đưa ra trước-xuống dưới-ra sau, thân hơi gập về trước, hai chân cham đất bằng cả bàn.</a:t>
            </a:r>
          </a:p>
          <a:p>
            <a:r>
              <a:rPr lang="vi-VN" dirty="0"/>
              <a:t>- Nhip 42: Nhảy ưỡn thân, hai tay thẳng vung ra trước lên cao, lòng bàn tay hướng vào nhau, chân và mũi chân thẳng.</a:t>
            </a:r>
          </a:p>
          <a:p>
            <a:r>
              <a:rPr lang="vi-VN" dirty="0"/>
              <a:t>- Nhịp 43: Khi hai chân chạm đất(chụm chân), chùng chân để giảm chấn động, hai tay đưa ra trước song song cao ngang vai, bàn tay sấp, mắt nhìn trước.</a:t>
            </a:r>
          </a:p>
          <a:p>
            <a:r>
              <a:rPr lang="vi-VN" dirty="0"/>
              <a:t>- Nhịp 44: Đứng thẳng, hai tay dang ngang, bàn tay ngửa.</a:t>
            </a:r>
          </a:p>
          <a:p>
            <a:r>
              <a:rPr lang="vi-VN" dirty="0"/>
              <a:t>- Nhịp 45: Về TTCB.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4384295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y2meta.com - Seagames 27- Nữ hoàng tốc độ của điền kinh Việt Nam Vũ Thị Hương(360p)">
            <a:hlinkClick r:id="" action="ppaction://media"/>
            <a:extLst>
              <a:ext uri="{FF2B5EF4-FFF2-40B4-BE49-F238E27FC236}">
                <a16:creationId xmlns:a16="http://schemas.microsoft.com/office/drawing/2014/main" id="{258057D4-F7D7-4A68-9D7A-43CAEA2FCC09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457200" y="508715"/>
            <a:ext cx="8184523" cy="4082603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B5009439-A894-4933-8582-0334041F8A40}"/>
              </a:ext>
            </a:extLst>
          </p:cNvPr>
          <p:cNvSpPr txBox="1"/>
          <p:nvPr/>
        </p:nvSpPr>
        <p:spPr>
          <a:xfrm>
            <a:off x="457200" y="4219424"/>
            <a:ext cx="134584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vi-VN" sz="1800" b="1" dirty="0">
                <a:solidFill>
                  <a:srgbClr val="FFFF00"/>
                </a:solidFill>
              </a:rPr>
              <a:t>Chủ đề 2:</a:t>
            </a:r>
            <a:endParaRPr lang="en-US" sz="1800" b="1" dirty="0">
              <a:solidFill>
                <a:srgbClr val="FF0000"/>
              </a:solidFill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1E57755-F5E6-4A03-A6B5-1D60BBC27ABB}"/>
              </a:ext>
            </a:extLst>
          </p:cNvPr>
          <p:cNvSpPr txBox="1"/>
          <p:nvPr/>
        </p:nvSpPr>
        <p:spPr>
          <a:xfrm>
            <a:off x="2118574" y="4219424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vi-VN" sz="1800" b="1" dirty="0">
                <a:solidFill>
                  <a:srgbClr val="FFFF00"/>
                </a:solidFill>
              </a:rPr>
              <a:t>Xem video chạy cự ly ngắn</a:t>
            </a:r>
            <a:endParaRPr lang="en-US" sz="1800" b="1" dirty="0">
              <a:solidFill>
                <a:srgbClr val="FFFF00"/>
              </a:solidFill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switch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48795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10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TextBox 20">
            <a:extLst>
              <a:ext uri="{FF2B5EF4-FFF2-40B4-BE49-F238E27FC236}">
                <a16:creationId xmlns:a16="http://schemas.microsoft.com/office/drawing/2014/main" id="{62EA2106-5C25-455B-847A-6253521710CA}"/>
              </a:ext>
            </a:extLst>
          </p:cNvPr>
          <p:cNvSpPr txBox="1"/>
          <p:nvPr/>
        </p:nvSpPr>
        <p:spPr>
          <a:xfrm>
            <a:off x="1918954" y="613360"/>
            <a:ext cx="5582990" cy="264687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vi-VN" sz="3200" b="1" dirty="0">
                <a:solidFill>
                  <a:srgbClr val="FF0000"/>
                </a:solidFill>
              </a:rPr>
              <a:t>THẢ LỎNG SAU KHI TẬP TẠI NHÀ</a:t>
            </a:r>
          </a:p>
          <a:p>
            <a:endParaRPr lang="vi-VN" sz="3200" b="1" dirty="0">
              <a:solidFill>
                <a:srgbClr val="FF0000"/>
              </a:solidFill>
            </a:endParaRPr>
          </a:p>
          <a:p>
            <a:pPr marL="285750" indent="-285750">
              <a:buFontTx/>
              <a:buChar char="-"/>
            </a:pPr>
            <a:r>
              <a:rPr lang="vi-VN" dirty="0"/>
              <a:t>Các em đứng tại chổ- hai chân dang rộng bằng vai, hai tay đưa từ dưới dang ngang rồi lên cao, hít vào, buôn tay xuống từ từ thở ra.</a:t>
            </a:r>
          </a:p>
          <a:p>
            <a:pPr marL="285750" indent="-285750">
              <a:buFontTx/>
              <a:buChar char="-"/>
            </a:pPr>
            <a:r>
              <a:rPr lang="vi-VN" dirty="0"/>
              <a:t>Ngồi tại chổ hơi co gối, hai tay chống ra sau, tay thẳng, rung chân được chia làm nhiều lần để thả lỏng cấc cơ chân.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gallery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2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2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My Vintage Portfolio by Slidesgo">
  <a:themeElements>
    <a:clrScheme name="Simple Light">
      <a:dk1>
        <a:srgbClr val="000000"/>
      </a:dk1>
      <a:lt1>
        <a:srgbClr val="FFFFFF"/>
      </a:lt1>
      <a:dk2>
        <a:srgbClr val="382315"/>
      </a:dk2>
      <a:lt2>
        <a:srgbClr val="98383D"/>
      </a:lt2>
      <a:accent1>
        <a:srgbClr val="976643"/>
      </a:accent1>
      <a:accent2>
        <a:srgbClr val="C0986F"/>
      </a:accent2>
      <a:accent3>
        <a:srgbClr val="EED2A5"/>
      </a:accent3>
      <a:accent4>
        <a:srgbClr val="F5F3E5"/>
      </a:accent4>
      <a:accent5>
        <a:srgbClr val="FFFFFF"/>
      </a:accent5>
      <a:accent6>
        <a:srgbClr val="FFFFFF"/>
      </a:accent6>
      <a:hlink>
        <a:srgbClr val="382315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206</TotalTime>
  <Words>575</Words>
  <Application>Microsoft Office PowerPoint</Application>
  <PresentationFormat>On-screen Show (16:9)</PresentationFormat>
  <Paragraphs>46</Paragraphs>
  <Slides>13</Slides>
  <Notes>8</Notes>
  <HiddenSlides>0</HiddenSlides>
  <MMClips>1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23" baseType="lpstr">
      <vt:lpstr>Open Sans</vt:lpstr>
      <vt:lpstr>Roboto</vt:lpstr>
      <vt:lpstr>Arial</vt:lpstr>
      <vt:lpstr>Courgette</vt:lpstr>
      <vt:lpstr>Patrick Hand</vt:lpstr>
      <vt:lpstr>Roboto Condensed Light</vt:lpstr>
      <vt:lpstr>Cambria</vt:lpstr>
      <vt:lpstr>Livvic</vt:lpstr>
      <vt:lpstr>Bellota Text</vt:lpstr>
      <vt:lpstr>My Vintage Portfolio by Slidesgo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KIEU ANH</dc:creator>
  <cp:lastModifiedBy>Anh Kieu</cp:lastModifiedBy>
  <cp:revision>20</cp:revision>
  <dcterms:modified xsi:type="dcterms:W3CDTF">2022-08-02T13:31:16Z</dcterms:modified>
</cp:coreProperties>
</file>